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8" r:id="rId3"/>
    <p:sldId id="303" r:id="rId4"/>
    <p:sldId id="304" r:id="rId5"/>
    <p:sldId id="305" r:id="rId6"/>
    <p:sldId id="265" r:id="rId7"/>
    <p:sldId id="260" r:id="rId8"/>
    <p:sldId id="259" r:id="rId9"/>
    <p:sldId id="262" r:id="rId10"/>
    <p:sldId id="263" r:id="rId11"/>
    <p:sldId id="261" r:id="rId12"/>
    <p:sldId id="264"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256" r:id="rId47"/>
    <p:sldId id="307" r:id="rId48"/>
    <p:sldId id="308"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105FDF-9FD3-4A3D-B8AB-74D8D698FADE}">
          <p14:sldIdLst>
            <p14:sldId id="257"/>
            <p14:sldId id="258"/>
            <p14:sldId id="303"/>
            <p14:sldId id="304"/>
            <p14:sldId id="305"/>
            <p14:sldId id="265"/>
            <p14:sldId id="260"/>
            <p14:sldId id="259"/>
            <p14:sldId id="262"/>
            <p14:sldId id="263"/>
            <p14:sldId id="261"/>
            <p14:sldId id="264"/>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256"/>
            <p14:sldId id="307"/>
            <p14:sldId id="308"/>
            <p14:sldId id="309"/>
          </p14:sldIdLst>
        </p14:section>
        <p14:section name="NONE" id="{D33F699B-E40C-4ECC-ABA8-09D3FA0978B0}">
          <p14:sldIdLst/>
        </p14:section>
      </p14:sectionLst>
    </p:ext>
    <p:ext uri="{EFAFB233-063F-42B5-8137-9DF3F51BA10A}">
      <p15:sldGuideLst xmlns:p15="http://schemas.microsoft.com/office/powerpoint/2012/main">
        <p15:guide id="2" userDrawn="1">
          <p15:clr>
            <a:srgbClr val="A4A3A4"/>
          </p15:clr>
        </p15:guide>
        <p15:guide id="3" orient="horz" pos="28" userDrawn="1">
          <p15:clr>
            <a:srgbClr val="A4A3A4"/>
          </p15:clr>
        </p15:guide>
        <p15:guide id="4" pos="7680" userDrawn="1">
          <p15:clr>
            <a:srgbClr val="A4A3A4"/>
          </p15:clr>
        </p15:guide>
        <p15:guide id="5" orient="horz" pos="42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D2D"/>
    <a:srgbClr val="DCDCDC"/>
    <a:srgbClr val="DADADA"/>
    <a:srgbClr val="4B2123"/>
    <a:srgbClr val="616B72"/>
    <a:srgbClr val="84614B"/>
    <a:srgbClr val="523134"/>
    <a:srgbClr val="A45559"/>
    <a:srgbClr val="522528"/>
    <a:srgbClr val="715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16" autoAdjust="0"/>
    <p:restoredTop sz="94660"/>
  </p:normalViewPr>
  <p:slideViewPr>
    <p:cSldViewPr snapToGrid="0" showGuides="1">
      <p:cViewPr varScale="1">
        <p:scale>
          <a:sx n="103" d="100"/>
          <a:sy n="103" d="100"/>
        </p:scale>
        <p:origin x="90" y="210"/>
      </p:cViewPr>
      <p:guideLst>
        <p:guide/>
        <p:guide orient="horz" pos="28"/>
        <p:guide pos="7680"/>
        <p:guide orient="horz" pos="42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6FDDC-6088-49D0-AE3A-E871907F8FA6}"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6BCBD-B0E3-42AC-A6A4-51317E7B0B24}" type="slidenum">
              <a:rPr lang="en-GB" smtClean="0"/>
              <a:t>‹#›</a:t>
            </a:fld>
            <a:endParaRPr lang="en-GB"/>
          </a:p>
        </p:txBody>
      </p:sp>
    </p:spTree>
    <p:extLst>
      <p:ext uri="{BB962C8B-B14F-4D97-AF65-F5344CB8AC3E}">
        <p14:creationId xmlns:p14="http://schemas.microsoft.com/office/powerpoint/2010/main" val="425550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717F-E840-4669-BB3D-AE0B28022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CFA7A-FB56-4317-8F19-9406AFB3D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CFCE78-B16B-4924-B198-6C2AD7D612B2}"/>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724872BE-18EC-4E12-BE75-3FF6EC47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205A3-52C3-47C1-8B33-68BF0A92F1F3}"/>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4197477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11B5-CC94-4F7B-B5B6-0710B3970C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938241-E2AC-4C77-8572-D39DA0A8AC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CF368-B814-4C9A-817F-C61ABB99A369}"/>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19ABB28B-DAF4-4690-8EAB-9006FC76A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0EBB2-DE63-4011-A8C6-4B61E55AF370}"/>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136409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C6B966-5FAC-4BC5-8DF2-E50A764003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AD918-8A2D-4513-8105-0530D8DDF4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F9553-89DC-4E9E-827D-ACF467DC9E9A}"/>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E2536C96-7CAA-4248-9BDE-10AC4A42E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9E301-F6E4-457F-B4DA-82390E48EF18}"/>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59899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7C88-D56A-4328-8CE5-BFBF37C55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37A76-BA56-4BBE-8FFF-CB51D5989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C4912-8FC4-4F88-8C5E-59938D17A9AD}"/>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30FE31CB-7280-49A8-99ED-6C72E84B9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EF61F-3ED7-4257-B530-45AD478C6DD2}"/>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13427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67D0-C518-4CEB-AC8D-DBC9166CE7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CC671F-1240-4AF2-8F6B-2EBA2A4D6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0721C2-21AA-428D-BEB0-C756C040B2AD}"/>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6E425D17-C8C3-4FF9-B5F9-410668902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B7568-11C4-42FE-9674-A22E2347127E}"/>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293788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FE76-8D01-456B-BA54-A95F5B06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5789-C48F-4B77-96D1-0AEE47890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D6C31F-44DC-42B7-ACED-0A970E4F1D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D72DB2-73DC-47D8-812F-C72AA4A65874}"/>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6" name="Footer Placeholder 5">
            <a:extLst>
              <a:ext uri="{FF2B5EF4-FFF2-40B4-BE49-F238E27FC236}">
                <a16:creationId xmlns:a16="http://schemas.microsoft.com/office/drawing/2014/main" id="{27734CCA-3445-433D-AFE2-3620FC0CC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0ECE22-A7BD-4411-B9B9-A81CB1A7AD54}"/>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138280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50AB-F662-42E8-8E8F-F1C320FACA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5C5FF-6EFA-4C1C-9BFE-F3D5B58AB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7D8DAA-8F3E-4EB7-83F1-0691EBC0E2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5BA334-6995-477B-85D3-A956C48C6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3B91C7-10D7-4E54-8054-075FC2CB3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20B631-53D0-46C6-8AE6-95CE9C53E308}"/>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8" name="Footer Placeholder 7">
            <a:extLst>
              <a:ext uri="{FF2B5EF4-FFF2-40B4-BE49-F238E27FC236}">
                <a16:creationId xmlns:a16="http://schemas.microsoft.com/office/drawing/2014/main" id="{12769456-931D-44F4-BDF7-EC0CE3DBED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1B5B64-917E-40F5-A494-33101163B12F}"/>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293480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9104-44A2-45DB-9A5E-C49BB9B090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E7650-AEB5-4CE5-9AA7-7B80D9F3D57D}"/>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4" name="Footer Placeholder 3">
            <a:extLst>
              <a:ext uri="{FF2B5EF4-FFF2-40B4-BE49-F238E27FC236}">
                <a16:creationId xmlns:a16="http://schemas.microsoft.com/office/drawing/2014/main" id="{DAA59693-4CE7-43DA-BF00-C238355F3E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B56A8-8F4D-41E8-9563-73098E506A89}"/>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3058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985C6-9950-486C-897A-AD7E566DA7D2}"/>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3" name="Footer Placeholder 2">
            <a:extLst>
              <a:ext uri="{FF2B5EF4-FFF2-40B4-BE49-F238E27FC236}">
                <a16:creationId xmlns:a16="http://schemas.microsoft.com/office/drawing/2014/main" id="{180AC6BB-B30A-47D5-B554-5C82416529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70B02-5B4B-4408-9DF2-F94CB8EE3E84}"/>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254843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46B2-76A8-43E4-BC53-1EFD77C99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466BD6-18D9-4DC8-9A76-77C1C546D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0ADD2-37F4-4749-A102-C9B708826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62CD-20B6-4BBB-8FF6-88B51A8A355F}"/>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6" name="Footer Placeholder 5">
            <a:extLst>
              <a:ext uri="{FF2B5EF4-FFF2-40B4-BE49-F238E27FC236}">
                <a16:creationId xmlns:a16="http://schemas.microsoft.com/office/drawing/2014/main" id="{26204933-666A-477E-A38F-2855C4443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83A15-8EDB-45BF-AA1A-42F2FA2CF177}"/>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3583788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C806-808C-48AE-BA1F-2AE39E72A1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B0D1E-66E9-4FA5-B177-7D05869F0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FD1145-A2E6-41B3-922E-310B52CB9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545E3F-52BD-4EFB-A703-483CB002682C}"/>
              </a:ext>
            </a:extLst>
          </p:cNvPr>
          <p:cNvSpPr>
            <a:spLocks noGrp="1"/>
          </p:cNvSpPr>
          <p:nvPr>
            <p:ph type="dt" sz="half" idx="10"/>
          </p:nvPr>
        </p:nvSpPr>
        <p:spPr/>
        <p:txBody>
          <a:bodyPr/>
          <a:lstStyle/>
          <a:p>
            <a:fld id="{D4F2237A-FEA7-41D9-8880-56BAEC6377F3}" type="datetimeFigureOut">
              <a:rPr lang="en-US" smtClean="0"/>
              <a:t>2/12/2024</a:t>
            </a:fld>
            <a:endParaRPr lang="en-US"/>
          </a:p>
        </p:txBody>
      </p:sp>
      <p:sp>
        <p:nvSpPr>
          <p:cNvPr id="6" name="Footer Placeholder 5">
            <a:extLst>
              <a:ext uri="{FF2B5EF4-FFF2-40B4-BE49-F238E27FC236}">
                <a16:creationId xmlns:a16="http://schemas.microsoft.com/office/drawing/2014/main" id="{18049516-41AA-4AAE-ABB0-CE4328E2D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D2EF4-BC81-414C-8F15-2787DEE78B58}"/>
              </a:ext>
            </a:extLst>
          </p:cNvPr>
          <p:cNvSpPr>
            <a:spLocks noGrp="1"/>
          </p:cNvSpPr>
          <p:nvPr>
            <p:ph type="sldNum" sz="quarter" idx="12"/>
          </p:nvPr>
        </p:nvSpPr>
        <p:spPr/>
        <p:txBody>
          <a:bodyPr/>
          <a:lstStyle/>
          <a:p>
            <a:fld id="{8B6C9D3E-AD7D-478D-BB13-A55B918925B7}" type="slidenum">
              <a:rPr lang="en-US" smtClean="0"/>
              <a:t>‹#›</a:t>
            </a:fld>
            <a:endParaRPr lang="en-US"/>
          </a:p>
        </p:txBody>
      </p:sp>
    </p:spTree>
    <p:extLst>
      <p:ext uri="{BB962C8B-B14F-4D97-AF65-F5344CB8AC3E}">
        <p14:creationId xmlns:p14="http://schemas.microsoft.com/office/powerpoint/2010/main" val="109313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5CB896-1110-4877-BB6B-631B638F62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E75D1C-C4F7-456A-940A-3234362471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56626-2D71-430C-8C2A-285CCE91D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2237A-FEA7-41D9-8880-56BAEC6377F3}" type="datetimeFigureOut">
              <a:rPr lang="en-US" smtClean="0"/>
              <a:t>2/12/2024</a:t>
            </a:fld>
            <a:endParaRPr lang="en-US"/>
          </a:p>
        </p:txBody>
      </p:sp>
      <p:sp>
        <p:nvSpPr>
          <p:cNvPr id="5" name="Footer Placeholder 4">
            <a:extLst>
              <a:ext uri="{FF2B5EF4-FFF2-40B4-BE49-F238E27FC236}">
                <a16:creationId xmlns:a16="http://schemas.microsoft.com/office/drawing/2014/main" id="{92C399C0-D1E8-4DF7-B31C-D0A728DE4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17F08E-E21E-4031-9F08-E7E5B0502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C9D3E-AD7D-478D-BB13-A55B918925B7}" type="slidenum">
              <a:rPr lang="en-US" smtClean="0"/>
              <a:t>‹#›</a:t>
            </a:fld>
            <a:endParaRPr lang="en-US"/>
          </a:p>
        </p:txBody>
      </p:sp>
    </p:spTree>
    <p:extLst>
      <p:ext uri="{BB962C8B-B14F-4D97-AF65-F5344CB8AC3E}">
        <p14:creationId xmlns:p14="http://schemas.microsoft.com/office/powerpoint/2010/main" val="3698520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jfif"/><Relationship Id="rId3" Type="http://schemas.openxmlformats.org/officeDocument/2006/relationships/slide" Target="slide7.xml"/><Relationship Id="rId7" Type="http://schemas.openxmlformats.org/officeDocument/2006/relationships/image" Target="../media/image20.png"/><Relationship Id="rId12" Type="http://schemas.openxmlformats.org/officeDocument/2006/relationships/image" Target="../media/image22.jfif"/><Relationship Id="rId2" Type="http://schemas.openxmlformats.org/officeDocument/2006/relationships/image" Target="../media/image18.jp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image" Target="../media/image21.jfif"/><Relationship Id="rId5" Type="http://schemas.openxmlformats.org/officeDocument/2006/relationships/image" Target="../media/image8.png"/><Relationship Id="rId1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8.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27.jpg"/><Relationship Id="rId16" Type="http://schemas.openxmlformats.org/officeDocument/2006/relationships/image" Target="../media/image30.jfif"/><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24.png"/><Relationship Id="rId5" Type="http://schemas.openxmlformats.org/officeDocument/2006/relationships/image" Target="../media/image9.png"/><Relationship Id="rId15" Type="http://schemas.openxmlformats.org/officeDocument/2006/relationships/image" Target="../media/image29.png"/><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28.jfif"/></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9.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31.jpg"/><Relationship Id="rId16" Type="http://schemas.openxmlformats.org/officeDocument/2006/relationships/image" Target="../media/image34.jfif"/><Relationship Id="rId1" Type="http://schemas.openxmlformats.org/officeDocument/2006/relationships/slideLayout" Target="../slideLayouts/slideLayout7.xml"/><Relationship Id="rId6" Type="http://schemas.openxmlformats.org/officeDocument/2006/relationships/slide" Target="slide15.xml"/><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33.jfif"/><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32.jfif"/></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24.png"/><Relationship Id="rId3" Type="http://schemas.openxmlformats.org/officeDocument/2006/relationships/slide" Target="slide7.xml"/><Relationship Id="rId7" Type="http://schemas.openxmlformats.org/officeDocument/2006/relationships/image" Target="../media/image20.png"/><Relationship Id="rId12" Type="http://schemas.openxmlformats.org/officeDocument/2006/relationships/image" Target="../media/image30.jfif"/><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image" Target="../media/image29.png"/><Relationship Id="rId5" Type="http://schemas.openxmlformats.org/officeDocument/2006/relationships/image" Target="../media/image9.png"/><Relationship Id="rId15" Type="http://schemas.openxmlformats.org/officeDocument/2006/relationships/image" Target="../media/image26.png"/><Relationship Id="rId10" Type="http://schemas.openxmlformats.org/officeDocument/2006/relationships/image" Target="../media/image28.jfif"/><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25.png"/><Relationship Id="rId3" Type="http://schemas.openxmlformats.org/officeDocument/2006/relationships/slide" Target="slide7.xml"/><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image" Target="../media/image23.jfif"/><Relationship Id="rId5" Type="http://schemas.openxmlformats.org/officeDocument/2006/relationships/image" Target="../media/image8.png"/><Relationship Id="rId15" Type="http://schemas.openxmlformats.org/officeDocument/2006/relationships/image" Target="../media/image22.jfif"/><Relationship Id="rId10" Type="http://schemas.openxmlformats.org/officeDocument/2006/relationships/image" Target="../media/image21.jfif"/><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24.png"/><Relationship Id="rId3" Type="http://schemas.openxmlformats.org/officeDocument/2006/relationships/slide" Target="slide7.xml"/><Relationship Id="rId7" Type="http://schemas.openxmlformats.org/officeDocument/2006/relationships/image" Target="../media/image20.png"/><Relationship Id="rId12" Type="http://schemas.openxmlformats.org/officeDocument/2006/relationships/image" Target="../media/image34.jfif"/><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image" Target="../media/image33.jfif"/><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32.jfif"/><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slide" Target="slide27.xml"/><Relationship Id="rId26" Type="http://schemas.openxmlformats.org/officeDocument/2006/relationships/slide" Target="slide6.xml"/><Relationship Id="rId3" Type="http://schemas.openxmlformats.org/officeDocument/2006/relationships/slide" Target="slide17.xml"/><Relationship Id="rId21" Type="http://schemas.openxmlformats.org/officeDocument/2006/relationships/image" Target="../media/image35.png"/><Relationship Id="rId7" Type="http://schemas.openxmlformats.org/officeDocument/2006/relationships/image" Target="../media/image12.png"/><Relationship Id="rId12" Type="http://schemas.openxmlformats.org/officeDocument/2006/relationships/slide" Target="slide10.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40.png"/><Relationship Id="rId2" Type="http://schemas.openxmlformats.org/officeDocument/2006/relationships/image" Target="../media/image1.jpg"/><Relationship Id="rId16" Type="http://schemas.openxmlformats.org/officeDocument/2006/relationships/slide" Target="slide12.xml"/><Relationship Id="rId20" Type="http://schemas.openxmlformats.org/officeDocument/2006/relationships/slide" Target="slide28.xml"/><Relationship Id="rId29"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slide" Target="slide8.xml"/><Relationship Id="rId24" Type="http://schemas.openxmlformats.org/officeDocument/2006/relationships/image" Target="../media/image4.png"/><Relationship Id="rId32" Type="http://schemas.openxmlformats.org/officeDocument/2006/relationships/image" Target="../media/image39.png"/><Relationship Id="rId5" Type="http://schemas.openxmlformats.org/officeDocument/2006/relationships/slide" Target="slide18.xml"/><Relationship Id="rId15" Type="http://schemas.openxmlformats.org/officeDocument/2006/relationships/image" Target="../media/image9.png"/><Relationship Id="rId23" Type="http://schemas.openxmlformats.org/officeDocument/2006/relationships/image" Target="../media/image37.png"/><Relationship Id="rId28" Type="http://schemas.openxmlformats.org/officeDocument/2006/relationships/image" Target="../media/image2.png"/><Relationship Id="rId10" Type="http://schemas.openxmlformats.org/officeDocument/2006/relationships/slide" Target="slide9.xml"/><Relationship Id="rId19" Type="http://schemas.openxmlformats.org/officeDocument/2006/relationships/slide" Target="slide29.xml"/><Relationship Id="rId31" Type="http://schemas.openxmlformats.org/officeDocument/2006/relationships/image" Target="../media/image38.png"/><Relationship Id="rId4" Type="http://schemas.openxmlformats.org/officeDocument/2006/relationships/slide" Target="slide19.xml"/><Relationship Id="rId9" Type="http://schemas.openxmlformats.org/officeDocument/2006/relationships/slide" Target="slide7.xml"/><Relationship Id="rId14" Type="http://schemas.openxmlformats.org/officeDocument/2006/relationships/slide" Target="slide11.xml"/><Relationship Id="rId22" Type="http://schemas.openxmlformats.org/officeDocument/2006/relationships/image" Target="../media/image36.png"/><Relationship Id="rId27" Type="http://schemas.openxmlformats.org/officeDocument/2006/relationships/slide" Target="slide26.xml"/><Relationship Id="rId30" Type="http://schemas.openxmlformats.org/officeDocument/2006/relationships/image" Target="../media/image7.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1.xml"/><Relationship Id="rId18" Type="http://schemas.openxmlformats.org/officeDocument/2006/relationships/slide" Target="slide29.xml"/><Relationship Id="rId26" Type="http://schemas.openxmlformats.org/officeDocument/2006/relationships/slide" Target="slide26.xml"/><Relationship Id="rId3" Type="http://schemas.openxmlformats.org/officeDocument/2006/relationships/slide" Target="slide16.xml"/><Relationship Id="rId21" Type="http://schemas.openxmlformats.org/officeDocument/2006/relationships/image" Target="../media/image36.png"/><Relationship Id="rId7" Type="http://schemas.openxmlformats.org/officeDocument/2006/relationships/slide" Target="slide20.xml"/><Relationship Id="rId12" Type="http://schemas.openxmlformats.org/officeDocument/2006/relationships/image" Target="../media/image8.png"/><Relationship Id="rId17" Type="http://schemas.openxmlformats.org/officeDocument/2006/relationships/slide" Target="slide27.xml"/><Relationship Id="rId25"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0.png"/><Relationship Id="rId20" Type="http://schemas.openxmlformats.org/officeDocument/2006/relationships/image" Target="../media/image35.png"/><Relationship Id="rId29"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slide" Target="slide10.xml"/><Relationship Id="rId24" Type="http://schemas.openxmlformats.org/officeDocument/2006/relationships/slide" Target="slide6.xml"/><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slide" Target="slide12.xml"/><Relationship Id="rId23" Type="http://schemas.openxmlformats.org/officeDocument/2006/relationships/image" Target="../media/image4.png"/><Relationship Id="rId28" Type="http://schemas.openxmlformats.org/officeDocument/2006/relationships/slide" Target="slide3.xml"/><Relationship Id="rId10" Type="http://schemas.openxmlformats.org/officeDocument/2006/relationships/slide" Target="slide8.xml"/><Relationship Id="rId19" Type="http://schemas.openxmlformats.org/officeDocument/2006/relationships/slide" Target="slide28.xml"/><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slide" Target="slide9.xml"/><Relationship Id="rId14" Type="http://schemas.openxmlformats.org/officeDocument/2006/relationships/image" Target="../media/image9.png"/><Relationship Id="rId22" Type="http://schemas.openxmlformats.org/officeDocument/2006/relationships/image" Target="../media/image37.png"/><Relationship Id="rId27" Type="http://schemas.openxmlformats.org/officeDocument/2006/relationships/image" Target="../media/image2.png"/><Relationship Id="rId30"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1.xml"/><Relationship Id="rId18" Type="http://schemas.openxmlformats.org/officeDocument/2006/relationships/slide" Target="slide29.xml"/><Relationship Id="rId26" Type="http://schemas.openxmlformats.org/officeDocument/2006/relationships/slide" Target="slide26.xml"/><Relationship Id="rId3" Type="http://schemas.openxmlformats.org/officeDocument/2006/relationships/slide" Target="slide16.xml"/><Relationship Id="rId21" Type="http://schemas.openxmlformats.org/officeDocument/2006/relationships/image" Target="../media/image36.png"/><Relationship Id="rId7" Type="http://schemas.openxmlformats.org/officeDocument/2006/relationships/slide" Target="slide21.xml"/><Relationship Id="rId12" Type="http://schemas.openxmlformats.org/officeDocument/2006/relationships/image" Target="../media/image8.png"/><Relationship Id="rId17" Type="http://schemas.openxmlformats.org/officeDocument/2006/relationships/slide" Target="slide27.xml"/><Relationship Id="rId25"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0.png"/><Relationship Id="rId20" Type="http://schemas.openxmlformats.org/officeDocument/2006/relationships/image" Target="../media/image35.png"/><Relationship Id="rId29"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slide" Target="slide10.xml"/><Relationship Id="rId24" Type="http://schemas.openxmlformats.org/officeDocument/2006/relationships/slide" Target="slide6.xml"/><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slide" Target="slide12.xml"/><Relationship Id="rId23" Type="http://schemas.openxmlformats.org/officeDocument/2006/relationships/image" Target="../media/image4.png"/><Relationship Id="rId28" Type="http://schemas.openxmlformats.org/officeDocument/2006/relationships/slide" Target="slide3.xml"/><Relationship Id="rId10" Type="http://schemas.openxmlformats.org/officeDocument/2006/relationships/slide" Target="slide8.xml"/><Relationship Id="rId19" Type="http://schemas.openxmlformats.org/officeDocument/2006/relationships/slide" Target="slide28.xml"/><Relationship Id="rId31"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slide" Target="slide9.xml"/><Relationship Id="rId14" Type="http://schemas.openxmlformats.org/officeDocument/2006/relationships/image" Target="../media/image9.png"/><Relationship Id="rId22" Type="http://schemas.openxmlformats.org/officeDocument/2006/relationships/image" Target="../media/image37.png"/><Relationship Id="rId27" Type="http://schemas.openxmlformats.org/officeDocument/2006/relationships/image" Target="../media/image2.png"/><Relationship Id="rId30"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1.xml"/><Relationship Id="rId18" Type="http://schemas.openxmlformats.org/officeDocument/2006/relationships/slide" Target="slide29.xml"/><Relationship Id="rId26" Type="http://schemas.openxmlformats.org/officeDocument/2006/relationships/slide" Target="slide26.xml"/><Relationship Id="rId3" Type="http://schemas.openxmlformats.org/officeDocument/2006/relationships/slide" Target="slide16.xml"/><Relationship Id="rId21" Type="http://schemas.openxmlformats.org/officeDocument/2006/relationships/image" Target="../media/image36.png"/><Relationship Id="rId7" Type="http://schemas.openxmlformats.org/officeDocument/2006/relationships/slide" Target="slide22.xml"/><Relationship Id="rId12" Type="http://schemas.openxmlformats.org/officeDocument/2006/relationships/image" Target="../media/image8.png"/><Relationship Id="rId17" Type="http://schemas.openxmlformats.org/officeDocument/2006/relationships/slide" Target="slide27.xml"/><Relationship Id="rId25"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image" Target="../media/image10.png"/><Relationship Id="rId20" Type="http://schemas.openxmlformats.org/officeDocument/2006/relationships/image" Target="../media/image35.png"/><Relationship Id="rId29"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slide" Target="slide10.xml"/><Relationship Id="rId24" Type="http://schemas.openxmlformats.org/officeDocument/2006/relationships/slide" Target="slide6.xml"/><Relationship Id="rId32" Type="http://schemas.openxmlformats.org/officeDocument/2006/relationships/image" Target="../media/image40.png"/><Relationship Id="rId5" Type="http://schemas.openxmlformats.org/officeDocument/2006/relationships/image" Target="../media/image12.png"/><Relationship Id="rId15" Type="http://schemas.openxmlformats.org/officeDocument/2006/relationships/slide" Target="slide12.xml"/><Relationship Id="rId23" Type="http://schemas.openxmlformats.org/officeDocument/2006/relationships/image" Target="../media/image4.png"/><Relationship Id="rId28" Type="http://schemas.openxmlformats.org/officeDocument/2006/relationships/slide" Target="slide3.xml"/><Relationship Id="rId10" Type="http://schemas.openxmlformats.org/officeDocument/2006/relationships/slide" Target="slide8.xml"/><Relationship Id="rId19" Type="http://schemas.openxmlformats.org/officeDocument/2006/relationships/slide" Target="slide28.xml"/><Relationship Id="rId31"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slide" Target="slide9.xml"/><Relationship Id="rId14" Type="http://schemas.openxmlformats.org/officeDocument/2006/relationships/image" Target="../media/image9.png"/><Relationship Id="rId22" Type="http://schemas.openxmlformats.org/officeDocument/2006/relationships/image" Target="../media/image37.png"/><Relationship Id="rId27" Type="http://schemas.openxmlformats.org/officeDocument/2006/relationships/image" Target="../media/image2.png"/><Relationship Id="rId30"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17.xml"/><Relationship Id="rId7" Type="http://schemas.openxmlformats.org/officeDocument/2006/relationships/image" Target="../media/image11.png"/><Relationship Id="rId12" Type="http://schemas.openxmlformats.org/officeDocument/2006/relationships/image" Target="../media/image25.png"/><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24.xml"/><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23.xml"/><Relationship Id="rId7" Type="http://schemas.openxmlformats.org/officeDocument/2006/relationships/image" Target="../media/image12.png"/><Relationship Id="rId12" Type="http://schemas.openxmlformats.org/officeDocument/2006/relationships/image" Target="../media/image25.png"/><Relationship Id="rId2" Type="http://schemas.openxmlformats.org/officeDocument/2006/relationships/image" Target="../media/image42.jp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slide" Target="slide18.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25.xml"/><Relationship Id="rId7" Type="http://schemas.openxmlformats.org/officeDocument/2006/relationships/image" Target="../media/image13.png"/><Relationship Id="rId12" Type="http://schemas.openxmlformats.org/officeDocument/2006/relationships/image" Target="../media/image25.png"/><Relationship Id="rId2" Type="http://schemas.openxmlformats.org/officeDocument/2006/relationships/image" Target="../media/image43.jp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slide" Target="slide19.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3.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6.png"/><Relationship Id="rId3" Type="http://schemas.openxmlformats.org/officeDocument/2006/relationships/slide" Target="slide21.xml"/><Relationship Id="rId7" Type="http://schemas.openxmlformats.org/officeDocument/2006/relationships/slide" Target="slide18.xml"/><Relationship Id="rId12" Type="http://schemas.openxmlformats.org/officeDocument/2006/relationships/image" Target="../media/image25.png"/><Relationship Id="rId2" Type="http://schemas.openxmlformats.org/officeDocument/2006/relationships/image" Target="../media/image42.jpg"/><Relationship Id="rId16" Type="http://schemas.openxmlformats.org/officeDocument/2006/relationships/image" Target="../media/image46.jf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slide" Target="slide16.xml"/><Relationship Id="rId15" Type="http://schemas.openxmlformats.org/officeDocument/2006/relationships/image" Target="../media/image45.jfif"/><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3.xml"/><Relationship Id="rId14" Type="http://schemas.openxmlformats.org/officeDocument/2006/relationships/image" Target="../media/image44.jfif"/></Relationships>
</file>

<file path=ppt/slides/_rels/slide2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48.jfif"/><Relationship Id="rId3" Type="http://schemas.openxmlformats.org/officeDocument/2006/relationships/slide" Target="slide16.xml"/><Relationship Id="rId7" Type="http://schemas.openxmlformats.org/officeDocument/2006/relationships/image" Target="../media/image11.png"/><Relationship Id="rId12" Type="http://schemas.openxmlformats.org/officeDocument/2006/relationships/image" Target="../media/image47.jfif"/><Relationship Id="rId2" Type="http://schemas.openxmlformats.org/officeDocument/2006/relationships/image" Target="../media/image41.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 Target="slide20.xml"/><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49.jfif"/></Relationships>
</file>

<file path=ppt/slides/_rels/slide2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50.jfif"/><Relationship Id="rId3" Type="http://schemas.openxmlformats.org/officeDocument/2006/relationships/slide" Target="slide22.xml"/><Relationship Id="rId7" Type="http://schemas.openxmlformats.org/officeDocument/2006/relationships/image" Target="../media/image13.png"/><Relationship Id="rId12" Type="http://schemas.openxmlformats.org/officeDocument/2006/relationships/image" Target="../media/image26.png"/><Relationship Id="rId2" Type="http://schemas.openxmlformats.org/officeDocument/2006/relationships/image" Target="../media/image43.jp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slide" Target="slide16.xml"/><Relationship Id="rId15" Type="http://schemas.openxmlformats.org/officeDocument/2006/relationships/image" Target="../media/image52.jfif"/><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51.jfif"/></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png"/><Relationship Id="rId18" Type="http://schemas.openxmlformats.org/officeDocument/2006/relationships/image" Target="../media/image54.png"/><Relationship Id="rId26" Type="http://schemas.openxmlformats.org/officeDocument/2006/relationships/slide" Target="slide3.xml"/><Relationship Id="rId3" Type="http://schemas.openxmlformats.org/officeDocument/2006/relationships/slide" Target="slide27.xml"/><Relationship Id="rId21"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11.png"/><Relationship Id="rId17" Type="http://schemas.openxmlformats.org/officeDocument/2006/relationships/image" Target="../media/image53.png"/><Relationship Id="rId25" Type="http://schemas.openxmlformats.org/officeDocument/2006/relationships/image" Target="../media/image2.png"/><Relationship Id="rId2" Type="http://schemas.openxmlformats.org/officeDocument/2006/relationships/image" Target="../media/image1.jpg"/><Relationship Id="rId16" Type="http://schemas.openxmlformats.org/officeDocument/2006/relationships/slide" Target="slide38.xml"/><Relationship Id="rId20" Type="http://schemas.openxmlformats.org/officeDocument/2006/relationships/image" Target="../media/image55.pn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slide" Target="slide18.xml"/><Relationship Id="rId24" Type="http://schemas.openxmlformats.org/officeDocument/2006/relationships/slide" Target="slide36.xml"/><Relationship Id="rId5" Type="http://schemas.openxmlformats.org/officeDocument/2006/relationships/slide" Target="slide28.xml"/><Relationship Id="rId15" Type="http://schemas.openxmlformats.org/officeDocument/2006/relationships/slide" Target="slide37.xml"/><Relationship Id="rId23" Type="http://schemas.openxmlformats.org/officeDocument/2006/relationships/image" Target="../media/image14.png"/><Relationship Id="rId28" Type="http://schemas.openxmlformats.org/officeDocument/2006/relationships/image" Target="../media/image56.png"/><Relationship Id="rId10" Type="http://schemas.openxmlformats.org/officeDocument/2006/relationships/slide" Target="slide19.xml"/><Relationship Id="rId19" Type="http://schemas.openxmlformats.org/officeDocument/2006/relationships/slide" Target="slide39.xml"/><Relationship Id="rId4" Type="http://schemas.openxmlformats.org/officeDocument/2006/relationships/slide" Target="slide29.xml"/><Relationship Id="rId9" Type="http://schemas.openxmlformats.org/officeDocument/2006/relationships/slide" Target="slide17.xml"/><Relationship Id="rId14" Type="http://schemas.openxmlformats.org/officeDocument/2006/relationships/image" Target="../media/image13.png"/><Relationship Id="rId22" Type="http://schemas.openxmlformats.org/officeDocument/2006/relationships/slide" Target="slide16.xml"/><Relationship Id="rId27" Type="http://schemas.openxmlformats.org/officeDocument/2006/relationships/image" Target="../media/image7.png"/><Relationship Id="rId30"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1.png"/><Relationship Id="rId18" Type="http://schemas.openxmlformats.org/officeDocument/2006/relationships/image" Target="../media/image53.png"/><Relationship Id="rId26" Type="http://schemas.openxmlformats.org/officeDocument/2006/relationships/image" Target="../media/image2.png"/><Relationship Id="rId3" Type="http://schemas.openxmlformats.org/officeDocument/2006/relationships/slide" Target="slide26.xml"/><Relationship Id="rId21" Type="http://schemas.openxmlformats.org/officeDocument/2006/relationships/image" Target="../media/image55.png"/><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38.xml"/><Relationship Id="rId25" Type="http://schemas.openxmlformats.org/officeDocument/2006/relationships/slide" Target="slide36.xml"/><Relationship Id="rId2" Type="http://schemas.openxmlformats.org/officeDocument/2006/relationships/image" Target="../media/image1.jpg"/><Relationship Id="rId16" Type="http://schemas.openxmlformats.org/officeDocument/2006/relationships/slide" Target="slide37.xml"/><Relationship Id="rId20" Type="http://schemas.openxmlformats.org/officeDocument/2006/relationships/slide" Target="slide39.xml"/><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19.xml"/><Relationship Id="rId24" Type="http://schemas.openxmlformats.org/officeDocument/2006/relationships/image" Target="../media/image14.png"/><Relationship Id="rId32" Type="http://schemas.openxmlformats.org/officeDocument/2006/relationships/slide" Target="slide30.xml"/><Relationship Id="rId5" Type="http://schemas.openxmlformats.org/officeDocument/2006/relationships/image" Target="../media/image35.png"/><Relationship Id="rId15" Type="http://schemas.openxmlformats.org/officeDocument/2006/relationships/image" Target="../media/image13.png"/><Relationship Id="rId23" Type="http://schemas.openxmlformats.org/officeDocument/2006/relationships/slide" Target="slide16.xml"/><Relationship Id="rId28" Type="http://schemas.openxmlformats.org/officeDocument/2006/relationships/image" Target="../media/image7.png"/><Relationship Id="rId10" Type="http://schemas.openxmlformats.org/officeDocument/2006/relationships/slide" Target="slide17.xml"/><Relationship Id="rId19" Type="http://schemas.openxmlformats.org/officeDocument/2006/relationships/image" Target="../media/image54.png"/><Relationship Id="rId31" Type="http://schemas.openxmlformats.org/officeDocument/2006/relationships/image" Target="../media/image58.png"/><Relationship Id="rId4" Type="http://schemas.openxmlformats.org/officeDocument/2006/relationships/slide" Target="slide10.xml"/><Relationship Id="rId9" Type="http://schemas.openxmlformats.org/officeDocument/2006/relationships/image" Target="../media/image37.png"/><Relationship Id="rId14" Type="http://schemas.openxmlformats.org/officeDocument/2006/relationships/image" Target="../media/image12.png"/><Relationship Id="rId22" Type="http://schemas.openxmlformats.org/officeDocument/2006/relationships/image" Target="../media/image4.png"/><Relationship Id="rId27" Type="http://schemas.openxmlformats.org/officeDocument/2006/relationships/slide" Target="slide3.xml"/><Relationship Id="rId30"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3.png"/><Relationship Id="rId18" Type="http://schemas.openxmlformats.org/officeDocument/2006/relationships/slide" Target="slide18.xml"/><Relationship Id="rId26" Type="http://schemas.openxmlformats.org/officeDocument/2006/relationships/image" Target="../media/image2.png"/><Relationship Id="rId3" Type="http://schemas.openxmlformats.org/officeDocument/2006/relationships/slide" Target="slide26.xml"/><Relationship Id="rId21" Type="http://schemas.openxmlformats.org/officeDocument/2006/relationships/image" Target="../media/image13.png"/><Relationship Id="rId7" Type="http://schemas.openxmlformats.org/officeDocument/2006/relationships/image" Target="../media/image35.png"/><Relationship Id="rId12" Type="http://schemas.openxmlformats.org/officeDocument/2006/relationships/slide" Target="slide38.xml"/><Relationship Id="rId17" Type="http://schemas.openxmlformats.org/officeDocument/2006/relationships/slide" Target="slide19.xml"/><Relationship Id="rId25" Type="http://schemas.openxmlformats.org/officeDocument/2006/relationships/slide" Target="slide36.xml"/><Relationship Id="rId2" Type="http://schemas.openxmlformats.org/officeDocument/2006/relationships/image" Target="../media/image1.jpg"/><Relationship Id="rId16" Type="http://schemas.openxmlformats.org/officeDocument/2006/relationships/slide" Target="slide17.xml"/><Relationship Id="rId20" Type="http://schemas.openxmlformats.org/officeDocument/2006/relationships/image" Target="../media/image12.pn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39.xml"/><Relationship Id="rId24" Type="http://schemas.openxmlformats.org/officeDocument/2006/relationships/image" Target="../media/image14.png"/><Relationship Id="rId32" Type="http://schemas.openxmlformats.org/officeDocument/2006/relationships/slide" Target="slide31.xml"/><Relationship Id="rId5" Type="http://schemas.openxmlformats.org/officeDocument/2006/relationships/slide" Target="slide7.xml"/><Relationship Id="rId15" Type="http://schemas.openxmlformats.org/officeDocument/2006/relationships/image" Target="../media/image55.png"/><Relationship Id="rId23" Type="http://schemas.openxmlformats.org/officeDocument/2006/relationships/slide" Target="slide16.xml"/><Relationship Id="rId28" Type="http://schemas.openxmlformats.org/officeDocument/2006/relationships/image" Target="../media/image7.png"/><Relationship Id="rId10" Type="http://schemas.openxmlformats.org/officeDocument/2006/relationships/slide" Target="slide37.xml"/><Relationship Id="rId19" Type="http://schemas.openxmlformats.org/officeDocument/2006/relationships/image" Target="../media/image11.png"/><Relationship Id="rId31" Type="http://schemas.openxmlformats.org/officeDocument/2006/relationships/image" Target="../media/image58.png"/><Relationship Id="rId4" Type="http://schemas.openxmlformats.org/officeDocument/2006/relationships/slide" Target="slide11.xml"/><Relationship Id="rId9" Type="http://schemas.openxmlformats.org/officeDocument/2006/relationships/image" Target="../media/image37.png"/><Relationship Id="rId14" Type="http://schemas.openxmlformats.org/officeDocument/2006/relationships/image" Target="../media/image54.png"/><Relationship Id="rId22" Type="http://schemas.openxmlformats.org/officeDocument/2006/relationships/image" Target="../media/image4.png"/><Relationship Id="rId27" Type="http://schemas.openxmlformats.org/officeDocument/2006/relationships/slide" Target="slide3.xml"/><Relationship Id="rId30"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3.png"/><Relationship Id="rId18" Type="http://schemas.openxmlformats.org/officeDocument/2006/relationships/slide" Target="slide18.xml"/><Relationship Id="rId26" Type="http://schemas.openxmlformats.org/officeDocument/2006/relationships/image" Target="../media/image2.png"/><Relationship Id="rId3" Type="http://schemas.openxmlformats.org/officeDocument/2006/relationships/slide" Target="slide26.xml"/><Relationship Id="rId21" Type="http://schemas.openxmlformats.org/officeDocument/2006/relationships/image" Target="../media/image13.png"/><Relationship Id="rId7" Type="http://schemas.openxmlformats.org/officeDocument/2006/relationships/image" Target="../media/image35.png"/><Relationship Id="rId12" Type="http://schemas.openxmlformats.org/officeDocument/2006/relationships/slide" Target="slide38.xml"/><Relationship Id="rId17" Type="http://schemas.openxmlformats.org/officeDocument/2006/relationships/slide" Target="slide19.xml"/><Relationship Id="rId25" Type="http://schemas.openxmlformats.org/officeDocument/2006/relationships/slide" Target="slide36.xml"/><Relationship Id="rId2" Type="http://schemas.openxmlformats.org/officeDocument/2006/relationships/image" Target="../media/image1.jpg"/><Relationship Id="rId16" Type="http://schemas.openxmlformats.org/officeDocument/2006/relationships/slide" Target="slide17.xml"/><Relationship Id="rId20" Type="http://schemas.openxmlformats.org/officeDocument/2006/relationships/image" Target="../media/image12.pn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39.xml"/><Relationship Id="rId24" Type="http://schemas.openxmlformats.org/officeDocument/2006/relationships/image" Target="../media/image14.png"/><Relationship Id="rId32" Type="http://schemas.openxmlformats.org/officeDocument/2006/relationships/slide" Target="slide32.xml"/><Relationship Id="rId5" Type="http://schemas.openxmlformats.org/officeDocument/2006/relationships/slide" Target="slide7.xml"/><Relationship Id="rId15" Type="http://schemas.openxmlformats.org/officeDocument/2006/relationships/image" Target="../media/image55.png"/><Relationship Id="rId23" Type="http://schemas.openxmlformats.org/officeDocument/2006/relationships/slide" Target="slide16.xml"/><Relationship Id="rId28" Type="http://schemas.openxmlformats.org/officeDocument/2006/relationships/image" Target="../media/image7.png"/><Relationship Id="rId10" Type="http://schemas.openxmlformats.org/officeDocument/2006/relationships/slide" Target="slide37.xml"/><Relationship Id="rId19" Type="http://schemas.openxmlformats.org/officeDocument/2006/relationships/image" Target="../media/image11.png"/><Relationship Id="rId31" Type="http://schemas.openxmlformats.org/officeDocument/2006/relationships/image" Target="../media/image58.png"/><Relationship Id="rId4" Type="http://schemas.openxmlformats.org/officeDocument/2006/relationships/slide" Target="slide12.xml"/><Relationship Id="rId9" Type="http://schemas.openxmlformats.org/officeDocument/2006/relationships/image" Target="../media/image36.png"/><Relationship Id="rId14" Type="http://schemas.openxmlformats.org/officeDocument/2006/relationships/image" Target="../media/image54.png"/><Relationship Id="rId22" Type="http://schemas.openxmlformats.org/officeDocument/2006/relationships/image" Target="../media/image4.png"/><Relationship Id="rId27" Type="http://schemas.openxmlformats.org/officeDocument/2006/relationships/slide" Target="slide3.xml"/><Relationship Id="rId30"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27.xml"/><Relationship Id="rId7" Type="http://schemas.openxmlformats.org/officeDocument/2006/relationships/image" Target="../media/image35.png"/><Relationship Id="rId12" Type="http://schemas.openxmlformats.org/officeDocument/2006/relationships/image" Target="../media/image25.png"/><Relationship Id="rId2" Type="http://schemas.openxmlformats.org/officeDocument/2006/relationships/image" Target="../media/image59.jpg"/><Relationship Id="rId16" Type="http://schemas.openxmlformats.org/officeDocument/2006/relationships/image" Target="../media/image62.jfif"/><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34.xml"/><Relationship Id="rId15" Type="http://schemas.openxmlformats.org/officeDocument/2006/relationships/image" Target="../media/image61.jfif"/><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60.jfif"/></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28.xml"/><Relationship Id="rId7" Type="http://schemas.openxmlformats.org/officeDocument/2006/relationships/image" Target="../media/image37.png"/><Relationship Id="rId12" Type="http://schemas.openxmlformats.org/officeDocument/2006/relationships/image" Target="../media/image25.png"/><Relationship Id="rId2" Type="http://schemas.openxmlformats.org/officeDocument/2006/relationships/image" Target="../media/image63.jpg"/><Relationship Id="rId16" Type="http://schemas.openxmlformats.org/officeDocument/2006/relationships/image" Target="../media/image66.jfif"/><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33.xml"/><Relationship Id="rId15" Type="http://schemas.openxmlformats.org/officeDocument/2006/relationships/image" Target="../media/image65.jfif"/><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64.jfif"/></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29.xml"/><Relationship Id="rId7" Type="http://schemas.openxmlformats.org/officeDocument/2006/relationships/image" Target="../media/image36.png"/><Relationship Id="rId12" Type="http://schemas.openxmlformats.org/officeDocument/2006/relationships/image" Target="../media/image25.png"/><Relationship Id="rId2"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35.xml"/><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s>
</file>

<file path=ppt/slides/_rels/slide3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4.jfif"/><Relationship Id="rId3" Type="http://schemas.openxmlformats.org/officeDocument/2006/relationships/slide" Target="slide28.xml"/><Relationship Id="rId7" Type="http://schemas.openxmlformats.org/officeDocument/2006/relationships/image" Target="../media/image37.png"/><Relationship Id="rId12" Type="http://schemas.openxmlformats.org/officeDocument/2006/relationships/image" Target="../media/image26.png"/><Relationship Id="rId2" Type="http://schemas.openxmlformats.org/officeDocument/2006/relationships/image" Target="../media/image63.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 Target="slide31.xml"/><Relationship Id="rId15" Type="http://schemas.openxmlformats.org/officeDocument/2006/relationships/image" Target="../media/image66.jfif"/><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65.jfif"/></Relationships>
</file>

<file path=ppt/slides/_rels/slide3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1.jfif"/><Relationship Id="rId3" Type="http://schemas.openxmlformats.org/officeDocument/2006/relationships/slide" Target="slide27.xml"/><Relationship Id="rId7" Type="http://schemas.openxmlformats.org/officeDocument/2006/relationships/image" Target="../media/image35.png"/><Relationship Id="rId12" Type="http://schemas.openxmlformats.org/officeDocument/2006/relationships/image" Target="../media/image60.jfif"/><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slide" Target="slide30.xml"/><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62.jfif"/></Relationships>
</file>

<file path=ppt/slides/_rels/slide3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68.jfif"/><Relationship Id="rId3" Type="http://schemas.openxmlformats.org/officeDocument/2006/relationships/slide" Target="slide29.xml"/><Relationship Id="rId7" Type="http://schemas.openxmlformats.org/officeDocument/2006/relationships/image" Target="../media/image36.png"/><Relationship Id="rId12" Type="http://schemas.openxmlformats.org/officeDocument/2006/relationships/image" Target="../media/image26.png"/><Relationship Id="rId2"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 Target="slide32.xml"/><Relationship Id="rId15" Type="http://schemas.openxmlformats.org/officeDocument/2006/relationships/image" Target="../media/image70.jfif"/><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69.jfif"/></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6.png"/><Relationship Id="rId18" Type="http://schemas.openxmlformats.org/officeDocument/2006/relationships/image" Target="../media/image2.png"/><Relationship Id="rId3" Type="http://schemas.openxmlformats.org/officeDocument/2006/relationships/slide" Target="slide37.xml"/><Relationship Id="rId21"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35.png"/><Relationship Id="rId17" Type="http://schemas.openxmlformats.org/officeDocument/2006/relationships/image" Target="../media/image14.png"/><Relationship Id="rId2" Type="http://schemas.openxmlformats.org/officeDocument/2006/relationships/image" Target="../media/image1.jpg"/><Relationship Id="rId16" Type="http://schemas.openxmlformats.org/officeDocument/2006/relationships/slide" Target="slide26.xml"/><Relationship Id="rId20"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slide" Target="slide28.xml"/><Relationship Id="rId5" Type="http://schemas.openxmlformats.org/officeDocument/2006/relationships/slide" Target="slide38.xml"/><Relationship Id="rId15" Type="http://schemas.openxmlformats.org/officeDocument/2006/relationships/image" Target="../media/image4.png"/><Relationship Id="rId23" Type="http://schemas.openxmlformats.org/officeDocument/2006/relationships/image" Target="../media/image73.png"/><Relationship Id="rId10" Type="http://schemas.openxmlformats.org/officeDocument/2006/relationships/slide" Target="slide29.xml"/><Relationship Id="rId19" Type="http://schemas.openxmlformats.org/officeDocument/2006/relationships/slide" Target="slide3.xml"/><Relationship Id="rId4" Type="http://schemas.openxmlformats.org/officeDocument/2006/relationships/slide" Target="slide39.xml"/><Relationship Id="rId9" Type="http://schemas.openxmlformats.org/officeDocument/2006/relationships/slide" Target="slide27.xml"/><Relationship Id="rId14" Type="http://schemas.openxmlformats.org/officeDocument/2006/relationships/image" Target="../media/image37.png"/><Relationship Id="rId22"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28.xml"/><Relationship Id="rId18" Type="http://schemas.openxmlformats.org/officeDocument/2006/relationships/slide" Target="slide26.xml"/><Relationship Id="rId3" Type="http://schemas.openxmlformats.org/officeDocument/2006/relationships/slide" Target="slide36.xml"/><Relationship Id="rId21" Type="http://schemas.openxmlformats.org/officeDocument/2006/relationships/slide" Target="slide3.xml"/><Relationship Id="rId7" Type="http://schemas.openxmlformats.org/officeDocument/2006/relationships/image" Target="../media/image54.png"/><Relationship Id="rId12" Type="http://schemas.openxmlformats.org/officeDocument/2006/relationships/slide" Target="slide29.xml"/><Relationship Id="rId17" Type="http://schemas.openxmlformats.org/officeDocument/2006/relationships/image" Target="../media/image4.png"/><Relationship Id="rId25" Type="http://schemas.openxmlformats.org/officeDocument/2006/relationships/image" Target="../media/image73.png"/><Relationship Id="rId2" Type="http://schemas.openxmlformats.org/officeDocument/2006/relationships/image" Target="../media/image1.jpg"/><Relationship Id="rId16" Type="http://schemas.openxmlformats.org/officeDocument/2006/relationships/image" Target="../media/image37.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27.xml"/><Relationship Id="rId24" Type="http://schemas.openxmlformats.org/officeDocument/2006/relationships/image" Target="../media/image72.png"/><Relationship Id="rId5" Type="http://schemas.openxmlformats.org/officeDocument/2006/relationships/slide" Target="slide9.xml"/><Relationship Id="rId15" Type="http://schemas.openxmlformats.org/officeDocument/2006/relationships/image" Target="../media/image36.png"/><Relationship Id="rId23" Type="http://schemas.openxmlformats.org/officeDocument/2006/relationships/image" Target="../media/image71.png"/><Relationship Id="rId10" Type="http://schemas.openxmlformats.org/officeDocument/2006/relationships/slide" Target="slide40.xml"/><Relationship Id="rId19" Type="http://schemas.openxmlformats.org/officeDocument/2006/relationships/image" Target="../media/image14.png"/><Relationship Id="rId4" Type="http://schemas.openxmlformats.org/officeDocument/2006/relationships/slide" Target="slide10.xml"/><Relationship Id="rId9" Type="http://schemas.openxmlformats.org/officeDocument/2006/relationships/image" Target="../media/image53.png"/><Relationship Id="rId14" Type="http://schemas.openxmlformats.org/officeDocument/2006/relationships/image" Target="../media/image35.png"/><Relationship Id="rId22"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28.xml"/><Relationship Id="rId18" Type="http://schemas.openxmlformats.org/officeDocument/2006/relationships/slide" Target="slide26.xml"/><Relationship Id="rId3" Type="http://schemas.openxmlformats.org/officeDocument/2006/relationships/slide" Target="slide36.xml"/><Relationship Id="rId21"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29.xml"/><Relationship Id="rId17" Type="http://schemas.openxmlformats.org/officeDocument/2006/relationships/image" Target="../media/image4.png"/><Relationship Id="rId25" Type="http://schemas.openxmlformats.org/officeDocument/2006/relationships/image" Target="../media/image73.png"/><Relationship Id="rId2" Type="http://schemas.openxmlformats.org/officeDocument/2006/relationships/image" Target="../media/image1.jpg"/><Relationship Id="rId16" Type="http://schemas.openxmlformats.org/officeDocument/2006/relationships/image" Target="../media/image37.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slide" Target="slide27.xml"/><Relationship Id="rId24" Type="http://schemas.openxmlformats.org/officeDocument/2006/relationships/image" Target="../media/image72.png"/><Relationship Id="rId5" Type="http://schemas.openxmlformats.org/officeDocument/2006/relationships/image" Target="../media/image54.png"/><Relationship Id="rId15" Type="http://schemas.openxmlformats.org/officeDocument/2006/relationships/image" Target="../media/image36.png"/><Relationship Id="rId23" Type="http://schemas.openxmlformats.org/officeDocument/2006/relationships/image" Target="../media/image71.png"/><Relationship Id="rId10" Type="http://schemas.openxmlformats.org/officeDocument/2006/relationships/slide" Target="slide41.xml"/><Relationship Id="rId19" Type="http://schemas.openxmlformats.org/officeDocument/2006/relationships/image" Target="../media/image14.png"/><Relationship Id="rId4" Type="http://schemas.openxmlformats.org/officeDocument/2006/relationships/slide" Target="slide11.xml"/><Relationship Id="rId9" Type="http://schemas.openxmlformats.org/officeDocument/2006/relationships/image" Target="../media/image55.png"/><Relationship Id="rId14" Type="http://schemas.openxmlformats.org/officeDocument/2006/relationships/image" Target="../media/image35.png"/><Relationship Id="rId22"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28.xml"/><Relationship Id="rId18" Type="http://schemas.openxmlformats.org/officeDocument/2006/relationships/slide" Target="slide26.xml"/><Relationship Id="rId3" Type="http://schemas.openxmlformats.org/officeDocument/2006/relationships/slide" Target="slide36.xml"/><Relationship Id="rId21" Type="http://schemas.openxmlformats.org/officeDocument/2006/relationships/slide" Target="slide3.xml"/><Relationship Id="rId7" Type="http://schemas.openxmlformats.org/officeDocument/2006/relationships/image" Target="../media/image53.png"/><Relationship Id="rId12" Type="http://schemas.openxmlformats.org/officeDocument/2006/relationships/slide" Target="slide29.xml"/><Relationship Id="rId17" Type="http://schemas.openxmlformats.org/officeDocument/2006/relationships/image" Target="../media/image4.png"/><Relationship Id="rId25" Type="http://schemas.openxmlformats.org/officeDocument/2006/relationships/image" Target="../media/image73.png"/><Relationship Id="rId2" Type="http://schemas.openxmlformats.org/officeDocument/2006/relationships/image" Target="../media/image1.jpg"/><Relationship Id="rId16" Type="http://schemas.openxmlformats.org/officeDocument/2006/relationships/image" Target="../media/image37.png"/><Relationship Id="rId20"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27.xml"/><Relationship Id="rId24" Type="http://schemas.openxmlformats.org/officeDocument/2006/relationships/image" Target="../media/image72.png"/><Relationship Id="rId5" Type="http://schemas.openxmlformats.org/officeDocument/2006/relationships/slide" Target="slide7.xml"/><Relationship Id="rId15" Type="http://schemas.openxmlformats.org/officeDocument/2006/relationships/image" Target="../media/image36.png"/><Relationship Id="rId23" Type="http://schemas.openxmlformats.org/officeDocument/2006/relationships/image" Target="../media/image71.png"/><Relationship Id="rId10" Type="http://schemas.openxmlformats.org/officeDocument/2006/relationships/slide" Target="slide42.xml"/><Relationship Id="rId19" Type="http://schemas.openxmlformats.org/officeDocument/2006/relationships/image" Target="../media/image14.png"/><Relationship Id="rId4" Type="http://schemas.openxmlformats.org/officeDocument/2006/relationships/slide" Target="slide12.xml"/><Relationship Id="rId9" Type="http://schemas.openxmlformats.org/officeDocument/2006/relationships/image" Target="../media/image55.png"/><Relationship Id="rId14" Type="http://schemas.openxmlformats.org/officeDocument/2006/relationships/image" Target="../media/image35.png"/><Relationship Id="rId22"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4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18" Type="http://schemas.openxmlformats.org/officeDocument/2006/relationships/image" Target="../media/image79.jfif"/><Relationship Id="rId3" Type="http://schemas.openxmlformats.org/officeDocument/2006/relationships/slide" Target="slide37.xml"/><Relationship Id="rId7" Type="http://schemas.openxmlformats.org/officeDocument/2006/relationships/image" Target="../media/image53.png"/><Relationship Id="rId12" Type="http://schemas.openxmlformats.org/officeDocument/2006/relationships/image" Target="../media/image25.png"/><Relationship Id="rId17" Type="http://schemas.openxmlformats.org/officeDocument/2006/relationships/image" Target="../media/image78.jfif"/><Relationship Id="rId2" Type="http://schemas.openxmlformats.org/officeDocument/2006/relationships/image" Target="../media/image74.jpg"/><Relationship Id="rId16" Type="http://schemas.openxmlformats.org/officeDocument/2006/relationships/image" Target="../media/image77.jfif"/><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44.xml"/><Relationship Id="rId15" Type="http://schemas.openxmlformats.org/officeDocument/2006/relationships/image" Target="../media/image76.jfif"/><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 Id="rId14" Type="http://schemas.openxmlformats.org/officeDocument/2006/relationships/image" Target="../media/image75.jfif"/></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38.xml"/><Relationship Id="rId7" Type="http://schemas.openxmlformats.org/officeDocument/2006/relationships/image" Target="../media/image54.png"/><Relationship Id="rId12" Type="http://schemas.openxmlformats.org/officeDocument/2006/relationships/image" Target="../media/image25.png"/><Relationship Id="rId2"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43.xml"/><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 Target="slide39.xml"/><Relationship Id="rId7" Type="http://schemas.openxmlformats.org/officeDocument/2006/relationships/image" Target="../media/image55.png"/><Relationship Id="rId12" Type="http://schemas.openxmlformats.org/officeDocument/2006/relationships/image" Target="../media/image25.png"/><Relationship Id="rId2" Type="http://schemas.openxmlformats.org/officeDocument/2006/relationships/image" Target="../media/image81.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45.xml"/><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82.jfif"/><Relationship Id="rId3" Type="http://schemas.openxmlformats.org/officeDocument/2006/relationships/slide" Target="slide38.xml"/><Relationship Id="rId7" Type="http://schemas.openxmlformats.org/officeDocument/2006/relationships/image" Target="../media/image54.png"/><Relationship Id="rId12" Type="http://schemas.openxmlformats.org/officeDocument/2006/relationships/image" Target="../media/image26.png"/><Relationship Id="rId2"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 Target="slide41.xml"/><Relationship Id="rId15" Type="http://schemas.openxmlformats.org/officeDocument/2006/relationships/image" Target="../media/image84.jfif"/><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83.jfif"/></Relationships>
</file>

<file path=ppt/slides/_rels/slide4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77.jfif"/><Relationship Id="rId3" Type="http://schemas.openxmlformats.org/officeDocument/2006/relationships/slide" Target="slide37.xml"/><Relationship Id="rId7" Type="http://schemas.openxmlformats.org/officeDocument/2006/relationships/image" Target="../media/image53.png"/><Relationship Id="rId12" Type="http://schemas.openxmlformats.org/officeDocument/2006/relationships/image" Target="../media/image76.jfif"/><Relationship Id="rId17" Type="http://schemas.openxmlformats.org/officeDocument/2006/relationships/image" Target="../media/image26.png"/><Relationship Id="rId2" Type="http://schemas.openxmlformats.org/officeDocument/2006/relationships/image" Target="../media/image74.jp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75.jfif"/><Relationship Id="rId5" Type="http://schemas.openxmlformats.org/officeDocument/2006/relationships/slide" Target="slide40.xml"/><Relationship Id="rId15" Type="http://schemas.openxmlformats.org/officeDocument/2006/relationships/image" Target="../media/image24.png"/><Relationship Id="rId10" Type="http://schemas.openxmlformats.org/officeDocument/2006/relationships/image" Target="../media/image79.jfif"/><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78.jfif"/></Relationships>
</file>

<file path=ppt/slides/_rels/slide4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39.xml"/><Relationship Id="rId7" Type="http://schemas.openxmlformats.org/officeDocument/2006/relationships/image" Target="../media/image55.png"/><Relationship Id="rId12" Type="http://schemas.openxmlformats.org/officeDocument/2006/relationships/image" Target="../media/image87.jfif"/><Relationship Id="rId2" Type="http://schemas.openxmlformats.org/officeDocument/2006/relationships/image" Target="../media/image81.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86.jfif"/><Relationship Id="rId5" Type="http://schemas.openxmlformats.org/officeDocument/2006/relationships/slide" Target="slide42.xml"/><Relationship Id="rId10" Type="http://schemas.openxmlformats.org/officeDocument/2006/relationships/image" Target="../media/image85.jfif"/><Relationship Id="rId4" Type="http://schemas.openxmlformats.org/officeDocument/2006/relationships/image" Target="../media/image19.png"/><Relationship Id="rId9"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png"/><Relationship Id="rId3" Type="http://schemas.openxmlformats.org/officeDocument/2006/relationships/image" Target="../media/image88.png"/><Relationship Id="rId7" Type="http://schemas.openxmlformats.org/officeDocument/2006/relationships/slide" Target="slide3.xml"/><Relationship Id="rId12" Type="http://schemas.openxmlformats.org/officeDocument/2006/relationships/slide" Target="slide47.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91.jfif"/><Relationship Id="rId5" Type="http://schemas.openxmlformats.org/officeDocument/2006/relationships/slide" Target="slide4.xml"/><Relationship Id="rId10" Type="http://schemas.openxmlformats.org/officeDocument/2006/relationships/image" Target="../media/image90.png"/><Relationship Id="rId4" Type="http://schemas.openxmlformats.org/officeDocument/2006/relationships/image" Target="../media/image8.png"/><Relationship Id="rId9"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20.png"/><Relationship Id="rId3" Type="http://schemas.openxmlformats.org/officeDocument/2006/relationships/image" Target="../media/image89.png"/><Relationship Id="rId7" Type="http://schemas.openxmlformats.org/officeDocument/2006/relationships/image" Target="../media/image19.png"/><Relationship Id="rId12" Type="http://schemas.openxmlformats.org/officeDocument/2006/relationships/slide" Target="slide48.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8.png"/><Relationship Id="rId5" Type="http://schemas.openxmlformats.org/officeDocument/2006/relationships/image" Target="../media/image91.jfif"/><Relationship Id="rId10"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7.png"/><Relationship Id="rId14" Type="http://schemas.openxmlformats.org/officeDocument/2006/relationships/slide" Target="slide46.xml"/></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91.jfi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90.png"/><Relationship Id="rId5" Type="http://schemas.openxmlformats.org/officeDocument/2006/relationships/slide" Target="slide49.xml"/><Relationship Id="rId10" Type="http://schemas.openxmlformats.org/officeDocument/2006/relationships/image" Target="../media/image89.png"/><Relationship Id="rId4" Type="http://schemas.openxmlformats.org/officeDocument/2006/relationships/image" Target="../media/image19.png"/><Relationship Id="rId9" Type="http://schemas.openxmlformats.org/officeDocument/2006/relationships/slide" Target="slide47.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slide" Target="slide48.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9.xml"/><Relationship Id="rId18" Type="http://schemas.openxmlformats.org/officeDocument/2006/relationships/image" Target="../media/image4.png"/><Relationship Id="rId26" Type="http://schemas.openxmlformats.org/officeDocument/2006/relationships/image" Target="../media/image17.png"/><Relationship Id="rId3" Type="http://schemas.openxmlformats.org/officeDocument/2006/relationships/slide" Target="slide7.xml"/><Relationship Id="rId21"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slide" Target="slide17.xml"/><Relationship Id="rId17" Type="http://schemas.openxmlformats.org/officeDocument/2006/relationships/image" Target="../media/image13.png"/><Relationship Id="rId25" Type="http://schemas.openxmlformats.org/officeDocument/2006/relationships/image" Target="../media/image16.png"/><Relationship Id="rId2" Type="http://schemas.openxmlformats.org/officeDocument/2006/relationships/image" Target="../media/image1.jp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image" Target="../media/image10.png"/><Relationship Id="rId24" Type="http://schemas.openxmlformats.org/officeDocument/2006/relationships/image" Target="../media/image15.png"/><Relationship Id="rId5" Type="http://schemas.openxmlformats.org/officeDocument/2006/relationships/slide" Target="slide8.xml"/><Relationship Id="rId15" Type="http://schemas.openxmlformats.org/officeDocument/2006/relationships/image" Target="../media/image11.png"/><Relationship Id="rId23" Type="http://schemas.openxmlformats.org/officeDocument/2006/relationships/image" Target="../media/image7.png"/><Relationship Id="rId10" Type="http://schemas.openxmlformats.org/officeDocument/2006/relationships/slide" Target="slide12.xml"/><Relationship Id="rId19" Type="http://schemas.openxmlformats.org/officeDocument/2006/relationships/slide" Target="slide16.xml"/><Relationship Id="rId4" Type="http://schemas.openxmlformats.org/officeDocument/2006/relationships/slide" Target="slide9.xml"/><Relationship Id="rId9" Type="http://schemas.openxmlformats.org/officeDocument/2006/relationships/image" Target="../media/image9.png"/><Relationship Id="rId14" Type="http://schemas.openxmlformats.org/officeDocument/2006/relationships/slide" Target="slide18.xml"/><Relationship Id="rId22"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slide" Target="slide6.xml"/><Relationship Id="rId21" Type="http://schemas.openxmlformats.org/officeDocument/2006/relationships/image" Target="../media/image7.png"/><Relationship Id="rId7" Type="http://schemas.openxmlformats.org/officeDocument/2006/relationships/slide" Target="slide8.xml"/><Relationship Id="rId12" Type="http://schemas.openxmlformats.org/officeDocument/2006/relationships/slide" Target="slide18.xml"/><Relationship Id="rId17" Type="http://schemas.openxmlformats.org/officeDocument/2006/relationships/slide" Target="slide16.xml"/><Relationship Id="rId2" Type="http://schemas.openxmlformats.org/officeDocument/2006/relationships/image" Target="../media/image1.jpg"/><Relationship Id="rId16" Type="http://schemas.openxmlformats.org/officeDocument/2006/relationships/image" Target="../media/image4.png"/><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slide" Target="slide19.xml"/><Relationship Id="rId24"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6.png"/><Relationship Id="rId10" Type="http://schemas.openxmlformats.org/officeDocument/2006/relationships/slide" Target="slide17.xml"/><Relationship Id="rId19" Type="http://schemas.openxmlformats.org/officeDocument/2006/relationships/image" Target="../media/image2.png"/><Relationship Id="rId4" Type="http://schemas.openxmlformats.org/officeDocument/2006/relationships/slide" Target="slide10.xml"/><Relationship Id="rId9" Type="http://schemas.openxmlformats.org/officeDocument/2006/relationships/image" Target="../media/image10.png"/><Relationship Id="rId14" Type="http://schemas.openxmlformats.org/officeDocument/2006/relationships/image" Target="../media/image12.png"/><Relationship Id="rId22"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slide" Target="slide6.xml"/><Relationship Id="rId21" Type="http://schemas.openxmlformats.org/officeDocument/2006/relationships/image" Target="../media/image7.png"/><Relationship Id="rId7" Type="http://schemas.openxmlformats.org/officeDocument/2006/relationships/slide" Target="slide9.xml"/><Relationship Id="rId12" Type="http://schemas.openxmlformats.org/officeDocument/2006/relationships/slide" Target="slide18.xml"/><Relationship Id="rId17" Type="http://schemas.openxmlformats.org/officeDocument/2006/relationships/slide" Target="slide16.xml"/><Relationship Id="rId2" Type="http://schemas.openxmlformats.org/officeDocument/2006/relationships/image" Target="../media/image1.jpg"/><Relationship Id="rId16" Type="http://schemas.openxmlformats.org/officeDocument/2006/relationships/image" Target="../media/image4.png"/><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slide" Target="slide19.xml"/><Relationship Id="rId24" Type="http://schemas.openxmlformats.org/officeDocument/2006/relationships/image" Target="../media/image17.png"/><Relationship Id="rId5" Type="http://schemas.openxmlformats.org/officeDocument/2006/relationships/image" Target="../media/image9.png"/><Relationship Id="rId15" Type="http://schemas.openxmlformats.org/officeDocument/2006/relationships/image" Target="../media/image13.png"/><Relationship Id="rId23" Type="http://schemas.openxmlformats.org/officeDocument/2006/relationships/image" Target="../media/image16.png"/><Relationship Id="rId10" Type="http://schemas.openxmlformats.org/officeDocument/2006/relationships/slide" Target="slide17.xml"/><Relationship Id="rId19" Type="http://schemas.openxmlformats.org/officeDocument/2006/relationships/image" Target="../media/image2.png"/><Relationship Id="rId4" Type="http://schemas.openxmlformats.org/officeDocument/2006/relationships/slide" Target="slide11.xml"/><Relationship Id="rId9" Type="http://schemas.openxmlformats.org/officeDocument/2006/relationships/image" Target="../media/image10.png"/><Relationship Id="rId14" Type="http://schemas.openxmlformats.org/officeDocument/2006/relationships/image" Target="../media/image12.png"/><Relationship Id="rId22"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slide" Target="slide6.xml"/><Relationship Id="rId21"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slide" Target="slide18.xml"/><Relationship Id="rId17" Type="http://schemas.openxmlformats.org/officeDocument/2006/relationships/slide" Target="slide16.xml"/><Relationship Id="rId2" Type="http://schemas.openxmlformats.org/officeDocument/2006/relationships/image" Target="../media/image1.jpg"/><Relationship Id="rId16" Type="http://schemas.openxmlformats.org/officeDocument/2006/relationships/image" Target="../media/image4.png"/><Relationship Id="rId20"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19.xml"/><Relationship Id="rId24" Type="http://schemas.openxmlformats.org/officeDocument/2006/relationships/image" Target="../media/image17.png"/><Relationship Id="rId5" Type="http://schemas.openxmlformats.org/officeDocument/2006/relationships/slide" Target="slide7.xml"/><Relationship Id="rId15" Type="http://schemas.openxmlformats.org/officeDocument/2006/relationships/image" Target="../media/image13.png"/><Relationship Id="rId23" Type="http://schemas.openxmlformats.org/officeDocument/2006/relationships/image" Target="../media/image16.png"/><Relationship Id="rId10" Type="http://schemas.openxmlformats.org/officeDocument/2006/relationships/slide" Target="slide17.xml"/><Relationship Id="rId19" Type="http://schemas.openxmlformats.org/officeDocument/2006/relationships/image" Target="../media/image2.png"/><Relationship Id="rId4" Type="http://schemas.openxmlformats.org/officeDocument/2006/relationships/slide" Target="slide12.xml"/><Relationship Id="rId9" Type="http://schemas.openxmlformats.org/officeDocument/2006/relationships/image" Target="../media/image10.png"/><Relationship Id="rId14" Type="http://schemas.openxmlformats.org/officeDocument/2006/relationships/image" Target="../media/image12.png"/><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32EA9B-A7B6-5474-B168-CB6695A17728}"/>
              </a:ext>
            </a:extLst>
          </p:cNvPr>
          <p:cNvPicPr>
            <a:picLocks noChangeAspect="1"/>
          </p:cNvPicPr>
          <p:nvPr/>
        </p:nvPicPr>
        <p:blipFill rotWithShape="1">
          <a:blip r:embed="rId4">
            <a:extLst>
              <a:ext uri="{28A0092B-C50C-407E-A947-70E740481C1C}">
                <a14:useLocalDpi xmlns:a14="http://schemas.microsoft.com/office/drawing/2010/main" val="0"/>
              </a:ext>
            </a:extLst>
          </a:blip>
          <a:srcRect r="57043" b="57093"/>
          <a:stretch/>
        </p:blipFill>
        <p:spPr>
          <a:xfrm>
            <a:off x="0" y="0"/>
            <a:ext cx="12192000" cy="6850063"/>
          </a:xfrm>
          <a:prstGeom prst="rect">
            <a:avLst/>
          </a:prstGeom>
        </p:spPr>
      </p:pic>
      <p:pic>
        <p:nvPicPr>
          <p:cNvPr id="5" name="Picture 4">
            <a:extLst>
              <a:ext uri="{FF2B5EF4-FFF2-40B4-BE49-F238E27FC236}">
                <a16:creationId xmlns:a16="http://schemas.microsoft.com/office/drawing/2014/main" id="{EECAE730-1468-6ED7-F2FA-3A77BA6B0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7100" y="1892949"/>
            <a:ext cx="2667000" cy="3148951"/>
          </a:xfrm>
          <a:prstGeom prst="rect">
            <a:avLst/>
          </a:prstGeom>
        </p:spPr>
      </p:pic>
      <p:pic>
        <p:nvPicPr>
          <p:cNvPr id="2" name="0622 (1)">
            <a:hlinkClick r:id="" action="ppaction://media"/>
            <a:extLst>
              <a:ext uri="{FF2B5EF4-FFF2-40B4-BE49-F238E27FC236}">
                <a16:creationId xmlns:a16="http://schemas.microsoft.com/office/drawing/2014/main" id="{7BCDE95C-7B8A-E758-7DF1-04D7A64D37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
        <p:nvSpPr>
          <p:cNvPr id="3" name="TextBox 2">
            <a:extLst>
              <a:ext uri="{FF2B5EF4-FFF2-40B4-BE49-F238E27FC236}">
                <a16:creationId xmlns:a16="http://schemas.microsoft.com/office/drawing/2014/main" id="{829004A1-BC0C-5A91-3B40-1DAACF1CAEC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470818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30AEBC-3530-3CB2-7A6A-15B082675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732400"/>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938F13EF-8379-4787-9748-DBC078D74C59}"/>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4" name="Picture 3">
            <a:extLst>
              <a:ext uri="{FF2B5EF4-FFF2-40B4-BE49-F238E27FC236}">
                <a16:creationId xmlns:a16="http://schemas.microsoft.com/office/drawing/2014/main" id="{F89DF1D6-0CAA-AB24-3C9C-E75EC8B50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201" y="651661"/>
            <a:ext cx="2075372" cy="3883020"/>
          </a:xfrm>
          <a:prstGeom prst="rect">
            <a:avLst/>
          </a:prstGeom>
        </p:spPr>
      </p:pic>
      <p:pic>
        <p:nvPicPr>
          <p:cNvPr id="5" name="Picture 4">
            <a:hlinkClick r:id="rId6" action="ppaction://hlinksldjump"/>
            <a:extLst>
              <a:ext uri="{FF2B5EF4-FFF2-40B4-BE49-F238E27FC236}">
                <a16:creationId xmlns:a16="http://schemas.microsoft.com/office/drawing/2014/main" id="{F39852B3-9DF2-4B5D-6141-F6A74B96A81C}"/>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8" name="Picture 7">
            <a:extLst>
              <a:ext uri="{FF2B5EF4-FFF2-40B4-BE49-F238E27FC236}">
                <a16:creationId xmlns:a16="http://schemas.microsoft.com/office/drawing/2014/main" id="{E750B558-BEF4-C4AC-62DA-BE623C8E752D}"/>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9" name="TextBox 8">
            <a:extLst>
              <a:ext uri="{FF2B5EF4-FFF2-40B4-BE49-F238E27FC236}">
                <a16:creationId xmlns:a16="http://schemas.microsoft.com/office/drawing/2014/main" id="{C7345686-4D36-DF43-BE5D-91FE0871349C}"/>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11" name="Picture 10">
            <a:hlinkClick r:id="rId9" action="ppaction://hlinksldjump"/>
            <a:extLst>
              <a:ext uri="{FF2B5EF4-FFF2-40B4-BE49-F238E27FC236}">
                <a16:creationId xmlns:a16="http://schemas.microsoft.com/office/drawing/2014/main" id="{E89A7461-0667-3D78-2B72-C157D51DA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2" name="TextBox 11">
            <a:extLst>
              <a:ext uri="{FF2B5EF4-FFF2-40B4-BE49-F238E27FC236}">
                <a16:creationId xmlns:a16="http://schemas.microsoft.com/office/drawing/2014/main" id="{4BD1F956-2782-11C9-A1DB-8DE28AF12E1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3" name="TextBox 12">
            <a:extLst>
              <a:ext uri="{FF2B5EF4-FFF2-40B4-BE49-F238E27FC236}">
                <a16:creationId xmlns:a16="http://schemas.microsoft.com/office/drawing/2014/main" id="{B5C52FFA-9881-B924-9087-41BAB722BD4D}"/>
              </a:ext>
            </a:extLst>
          </p:cNvPr>
          <p:cNvSpPr txBox="1"/>
          <p:nvPr/>
        </p:nvSpPr>
        <p:spPr>
          <a:xfrm>
            <a:off x="3020020" y="1562021"/>
            <a:ext cx="7440787" cy="1631216"/>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is an action-adventure game developed by Ubisoft Montreal and published by Ubisoft. It is the first install in the Assassin's Creed series. The video game was released for PlayStation 3 and Xbox 360 in November 2007. A Microsoft Windows version titled Assassin's Creed: Director's Cut Edition containing additional content was released in April 2008.</a:t>
            </a:r>
          </a:p>
        </p:txBody>
      </p:sp>
      <p:sp>
        <p:nvSpPr>
          <p:cNvPr id="15" name="TextBox 14">
            <a:extLst>
              <a:ext uri="{FF2B5EF4-FFF2-40B4-BE49-F238E27FC236}">
                <a16:creationId xmlns:a16="http://schemas.microsoft.com/office/drawing/2014/main" id="{5471DED3-4E58-7214-C85C-52D8E9515B78}"/>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7" name="TextBox 16">
            <a:extLst>
              <a:ext uri="{FF2B5EF4-FFF2-40B4-BE49-F238E27FC236}">
                <a16:creationId xmlns:a16="http://schemas.microsoft.com/office/drawing/2014/main" id="{DA7DE19D-C9B4-BD52-8E51-C5FF737F2ABD}"/>
              </a:ext>
            </a:extLst>
          </p:cNvPr>
          <p:cNvSpPr txBox="1"/>
          <p:nvPr/>
        </p:nvSpPr>
        <p:spPr>
          <a:xfrm flipH="1">
            <a:off x="3565406" y="4612654"/>
            <a:ext cx="5850498" cy="2585323"/>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:Vista/XP/7/8/10</a:t>
            </a:r>
          </a:p>
          <a:p>
            <a:pPr algn="l">
              <a:buFont typeface="Arial" panose="020B0604020202020204" pitchFamily="34" charset="0"/>
              <a:buChar char="•"/>
            </a:pPr>
            <a:r>
              <a:rPr lang="en-GB" b="0" i="0" dirty="0">
                <a:solidFill>
                  <a:srgbClr val="BDC1C6"/>
                </a:solidFill>
                <a:effectLst/>
                <a:latin typeface="Google Sans"/>
              </a:rPr>
              <a:t>Processor: Dual core  2.6GHZ/1.8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1.5/2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8" name="TextBox 17">
            <a:extLst>
              <a:ext uri="{FF2B5EF4-FFF2-40B4-BE49-F238E27FC236}">
                <a16:creationId xmlns:a16="http://schemas.microsoft.com/office/drawing/2014/main" id="{109E2308-3845-C355-8295-2DDA14B63B5E}"/>
              </a:ext>
            </a:extLst>
          </p:cNvPr>
          <p:cNvSpPr txBox="1"/>
          <p:nvPr/>
        </p:nvSpPr>
        <p:spPr>
          <a:xfrm>
            <a:off x="2450016" y="7155948"/>
            <a:ext cx="8712097" cy="3416320"/>
          </a:xfrm>
          <a:prstGeom prst="rect">
            <a:avLst/>
          </a:prstGeom>
          <a:noFill/>
        </p:spPr>
        <p:txBody>
          <a:bodyPr wrap="square" rtlCol="0">
            <a:spAutoFit/>
          </a:bodyPr>
          <a:lstStyle/>
          <a:p>
            <a:r>
              <a:rPr lang="en-GB" dirty="0">
                <a:solidFill>
                  <a:schemeClr val="bg1"/>
                </a:solidFill>
              </a:rPr>
              <a:t>The plot is set in a fictional history of real-world events, taking place primarily during the Third Crusade in the Holy Land in 1191. The player character is a modern-day man named Desmond Miles who, through a machine called the Animus, relives the genetic memories of his ancestor, </a:t>
            </a:r>
            <a:r>
              <a:rPr lang="en-GB" dirty="0" err="1">
                <a:solidFill>
                  <a:schemeClr val="bg1"/>
                </a:solidFill>
              </a:rPr>
              <a:t>Altaïr</a:t>
            </a:r>
            <a:r>
              <a:rPr lang="en-GB" dirty="0">
                <a:solidFill>
                  <a:schemeClr val="bg1"/>
                </a:solidFill>
              </a:rPr>
              <a:t> Ibn-</a:t>
            </a:r>
            <a:r>
              <a:rPr lang="en-GB" dirty="0" err="1">
                <a:solidFill>
                  <a:schemeClr val="bg1"/>
                </a:solidFill>
              </a:rPr>
              <a:t>La'Ahad</a:t>
            </a:r>
            <a:r>
              <a:rPr lang="en-GB" dirty="0">
                <a:solidFill>
                  <a:schemeClr val="bg1"/>
                </a:solidFill>
              </a:rPr>
              <a:t>. Through this plot device, details emerge about a millennia-old struggle between two factions: the Assassin Brotherhood (inspired by the real-life Order of Assassins), who fight to preserve peace and free will, and the Templar Order (inspired by the Knights Templar military order), who seek to establish peace through order and control. Both factions fight over powerful artifacts of mysterious origins known as Pieces of Eden to gain an advantage over each other. The 12th-century portion of the story follows </a:t>
            </a:r>
            <a:r>
              <a:rPr lang="en-GB" dirty="0" err="1">
                <a:solidFill>
                  <a:schemeClr val="bg1"/>
                </a:solidFill>
              </a:rPr>
              <a:t>Altaïr</a:t>
            </a:r>
            <a:r>
              <a:rPr lang="en-GB" dirty="0">
                <a:solidFill>
                  <a:schemeClr val="bg1"/>
                </a:solidFill>
              </a:rPr>
              <a:t>, an Assassin, who embarks on a quest to regain his honour after botching a mission to recover one such artifact from the Templars; he does so by finding and assassinating nine targets across the Holy Land.</a:t>
            </a:r>
          </a:p>
        </p:txBody>
      </p:sp>
      <p:pic>
        <p:nvPicPr>
          <p:cNvPr id="19" name="Picture 18">
            <a:extLst>
              <a:ext uri="{FF2B5EF4-FFF2-40B4-BE49-F238E27FC236}">
                <a16:creationId xmlns:a16="http://schemas.microsoft.com/office/drawing/2014/main" id="{AFD70A2D-BBE5-A39D-5D9E-99466E69F8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32749" y="10708216"/>
            <a:ext cx="2536946" cy="1420691"/>
          </a:xfrm>
          <a:prstGeom prst="rect">
            <a:avLst/>
          </a:prstGeom>
        </p:spPr>
      </p:pic>
      <p:pic>
        <p:nvPicPr>
          <p:cNvPr id="20" name="Picture 19">
            <a:extLst>
              <a:ext uri="{FF2B5EF4-FFF2-40B4-BE49-F238E27FC236}">
                <a16:creationId xmlns:a16="http://schemas.microsoft.com/office/drawing/2014/main" id="{DDF7D511-C71A-5418-3E63-049BD53C2A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3643" y="10712936"/>
            <a:ext cx="2536946" cy="1420690"/>
          </a:xfrm>
          <a:prstGeom prst="rect">
            <a:avLst/>
          </a:prstGeom>
        </p:spPr>
      </p:pic>
      <p:pic>
        <p:nvPicPr>
          <p:cNvPr id="21" name="Picture 20">
            <a:extLst>
              <a:ext uri="{FF2B5EF4-FFF2-40B4-BE49-F238E27FC236}">
                <a16:creationId xmlns:a16="http://schemas.microsoft.com/office/drawing/2014/main" id="{134E59AD-E5BF-F3FE-5ED0-1D4EF6B5BB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47431" y="10708217"/>
            <a:ext cx="2536946" cy="1420690"/>
          </a:xfrm>
          <a:prstGeom prst="rect">
            <a:avLst/>
          </a:prstGeom>
        </p:spPr>
      </p:pic>
      <p:pic>
        <p:nvPicPr>
          <p:cNvPr id="16" name="Picture 15">
            <a:extLst>
              <a:ext uri="{FF2B5EF4-FFF2-40B4-BE49-F238E27FC236}">
                <a16:creationId xmlns:a16="http://schemas.microsoft.com/office/drawing/2014/main" id="{D3AED050-3CE1-2D68-2A61-21655B775238}"/>
              </a:ext>
            </a:extLst>
          </p:cNvPr>
          <p:cNvPicPr>
            <a:picLocks noChangeAspect="1"/>
          </p:cNvPicPr>
          <p:nvPr/>
        </p:nvPicPr>
        <p:blipFill rotWithShape="1">
          <a:blip r:embed="rId14">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22" name="Picture 21">
            <a:extLst>
              <a:ext uri="{FF2B5EF4-FFF2-40B4-BE49-F238E27FC236}">
                <a16:creationId xmlns:a16="http://schemas.microsoft.com/office/drawing/2014/main" id="{F464FF1F-44FA-9D8B-77CE-6C90F7756F22}"/>
              </a:ext>
            </a:extLst>
          </p:cNvPr>
          <p:cNvPicPr>
            <a:picLocks noChangeAspect="1"/>
          </p:cNvPicPr>
          <p:nvPr/>
        </p:nvPicPr>
        <p:blipFill rotWithShape="1">
          <a:blip r:embed="rId15">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pic>
        <p:nvPicPr>
          <p:cNvPr id="23" name="Picture 22">
            <a:extLst>
              <a:ext uri="{FF2B5EF4-FFF2-40B4-BE49-F238E27FC236}">
                <a16:creationId xmlns:a16="http://schemas.microsoft.com/office/drawing/2014/main" id="{45F9110A-9AD3-15E2-7F9D-1E2EC1E1FF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6" name="TextBox 5">
            <a:extLst>
              <a:ext uri="{FF2B5EF4-FFF2-40B4-BE49-F238E27FC236}">
                <a16:creationId xmlns:a16="http://schemas.microsoft.com/office/drawing/2014/main" id="{BC67675E-91DC-51BF-39F1-1DF30CC5DD17}"/>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030308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24D26-B778-6943-37C3-4D7D6D690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8"/>
            <a:ext cx="10684599" cy="637405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3" name="Picture 2">
            <a:extLst>
              <a:ext uri="{FF2B5EF4-FFF2-40B4-BE49-F238E27FC236}">
                <a16:creationId xmlns:a16="http://schemas.microsoft.com/office/drawing/2014/main" id="{6782F882-3424-ECFD-940C-516CA74313AB}"/>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27100" y="715189"/>
            <a:ext cx="2879606" cy="3708530"/>
          </a:xfrm>
          <a:prstGeom prst="rect">
            <a:avLst/>
          </a:prstGeom>
        </p:spPr>
      </p:pic>
      <p:pic>
        <p:nvPicPr>
          <p:cNvPr id="5" name="Picture 4">
            <a:hlinkClick r:id="rId6" action="ppaction://hlinksldjump"/>
            <a:extLst>
              <a:ext uri="{FF2B5EF4-FFF2-40B4-BE49-F238E27FC236}">
                <a16:creationId xmlns:a16="http://schemas.microsoft.com/office/drawing/2014/main" id="{378EBCE0-F12F-59F2-FD0A-91A1757EC296}"/>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8" name="Picture 7">
            <a:extLst>
              <a:ext uri="{FF2B5EF4-FFF2-40B4-BE49-F238E27FC236}">
                <a16:creationId xmlns:a16="http://schemas.microsoft.com/office/drawing/2014/main" id="{228B24D2-2BA2-F21B-E9DC-9D9AE8B9F9D5}"/>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9" name="TextBox 8">
            <a:extLst>
              <a:ext uri="{FF2B5EF4-FFF2-40B4-BE49-F238E27FC236}">
                <a16:creationId xmlns:a16="http://schemas.microsoft.com/office/drawing/2014/main" id="{550987EA-873D-E82A-5D32-C479182C0060}"/>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11" name="Picture 10">
            <a:hlinkClick r:id="rId9" action="ppaction://hlinksldjump"/>
            <a:extLst>
              <a:ext uri="{FF2B5EF4-FFF2-40B4-BE49-F238E27FC236}">
                <a16:creationId xmlns:a16="http://schemas.microsoft.com/office/drawing/2014/main" id="{C642DBFE-DB0B-9B48-7B27-8D7C27B137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2" name="TextBox 11">
            <a:extLst>
              <a:ext uri="{FF2B5EF4-FFF2-40B4-BE49-F238E27FC236}">
                <a16:creationId xmlns:a16="http://schemas.microsoft.com/office/drawing/2014/main" id="{2A79904E-666E-4922-605E-BBD4488CCE4A}"/>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0" name="TextBox 9">
            <a:extLst>
              <a:ext uri="{FF2B5EF4-FFF2-40B4-BE49-F238E27FC236}">
                <a16:creationId xmlns:a16="http://schemas.microsoft.com/office/drawing/2014/main" id="{1F52123E-0102-DD84-02A2-4F8A59C34333}"/>
              </a:ext>
            </a:extLst>
          </p:cNvPr>
          <p:cNvSpPr txBox="1"/>
          <p:nvPr/>
        </p:nvSpPr>
        <p:spPr>
          <a:xfrm>
            <a:off x="3565406" y="1569486"/>
            <a:ext cx="7000954"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II is a 2009 action-adventure video game developed by Ubisoft Montréal and published by </a:t>
            </a:r>
            <a:r>
              <a:rPr lang="en-GB" dirty="0" err="1">
                <a:solidFill>
                  <a:schemeClr val="bg1"/>
                </a:solidFill>
              </a:rPr>
              <a:t>Ubisoft.It</a:t>
            </a:r>
            <a:r>
              <a:rPr lang="en-GB" dirty="0">
                <a:solidFill>
                  <a:schemeClr val="bg1"/>
                </a:solidFill>
              </a:rPr>
              <a:t> is the second major install in the Assassin's Creed series, and the sequel to 2007's Assassin's Creed. The game was first released on the PlayStation 3 and Xbox 360 in November 2009, and was later made available on Microsoft Windows in March 2010 and OS X in October 2010.</a:t>
            </a:r>
          </a:p>
        </p:txBody>
      </p:sp>
      <p:pic>
        <p:nvPicPr>
          <p:cNvPr id="14" name="Picture 13">
            <a:extLst>
              <a:ext uri="{FF2B5EF4-FFF2-40B4-BE49-F238E27FC236}">
                <a16:creationId xmlns:a16="http://schemas.microsoft.com/office/drawing/2014/main" id="{D59679ED-0BE4-3173-DD71-0FE6E88F5102}"/>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6" name="Picture 15">
            <a:extLst>
              <a:ext uri="{FF2B5EF4-FFF2-40B4-BE49-F238E27FC236}">
                <a16:creationId xmlns:a16="http://schemas.microsoft.com/office/drawing/2014/main" id="{E569B406-3F78-68C1-F089-D05C0B3C9538}"/>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pic>
        <p:nvPicPr>
          <p:cNvPr id="18" name="Picture 17">
            <a:extLst>
              <a:ext uri="{FF2B5EF4-FFF2-40B4-BE49-F238E27FC236}">
                <a16:creationId xmlns:a16="http://schemas.microsoft.com/office/drawing/2014/main" id="{FEB22944-FA5D-000B-8035-9C8D747540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9" name="TextBox 18">
            <a:extLst>
              <a:ext uri="{FF2B5EF4-FFF2-40B4-BE49-F238E27FC236}">
                <a16:creationId xmlns:a16="http://schemas.microsoft.com/office/drawing/2014/main" id="{8318D1DB-DA8B-D5DB-95EC-A56D902CC653}"/>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20" name="TextBox 19">
            <a:extLst>
              <a:ext uri="{FF2B5EF4-FFF2-40B4-BE49-F238E27FC236}">
                <a16:creationId xmlns:a16="http://schemas.microsoft.com/office/drawing/2014/main" id="{2071FC18-C4E5-780F-37B5-2D1F34008384}"/>
              </a:ext>
            </a:extLst>
          </p:cNvPr>
          <p:cNvSpPr txBox="1"/>
          <p:nvPr/>
        </p:nvSpPr>
        <p:spPr>
          <a:xfrm flipH="1">
            <a:off x="3565406" y="4612654"/>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XP/7/8/10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22" name="TextBox 21">
            <a:extLst>
              <a:ext uri="{FF2B5EF4-FFF2-40B4-BE49-F238E27FC236}">
                <a16:creationId xmlns:a16="http://schemas.microsoft.com/office/drawing/2014/main" id="{789BE87E-2B9A-A8D9-9990-E23785B12A08}"/>
              </a:ext>
            </a:extLst>
          </p:cNvPr>
          <p:cNvSpPr txBox="1"/>
          <p:nvPr/>
        </p:nvSpPr>
        <p:spPr>
          <a:xfrm>
            <a:off x="2497975" y="7075515"/>
            <a:ext cx="8712097" cy="3416320"/>
          </a:xfrm>
          <a:prstGeom prst="rect">
            <a:avLst/>
          </a:prstGeom>
          <a:noFill/>
        </p:spPr>
        <p:txBody>
          <a:bodyPr wrap="square" rtlCol="0">
            <a:spAutoFit/>
          </a:bodyPr>
          <a:lstStyle/>
          <a:p>
            <a:r>
              <a:rPr lang="en-GB" dirty="0">
                <a:solidFill>
                  <a:schemeClr val="bg1"/>
                </a:solidFill>
              </a:rPr>
              <a:t>The game's plot is set in a fictional history of real-world events and follows the millennia-old struggle between the Assassins, who fight to preserve peace and free will, and the Templars, who desire peace through control. The framing story is set in the 21st century and follows Desmond Miles as he relives the genetic memories of his ancestor, Ezio </a:t>
            </a:r>
            <a:r>
              <a:rPr lang="en-GB" dirty="0" err="1">
                <a:solidFill>
                  <a:schemeClr val="bg1"/>
                </a:solidFill>
              </a:rPr>
              <a:t>Auditore</a:t>
            </a:r>
            <a:r>
              <a:rPr lang="en-GB" dirty="0">
                <a:solidFill>
                  <a:schemeClr val="bg1"/>
                </a:solidFill>
              </a:rPr>
              <a:t> da Firenze, to uncover the mysteries left behind by an ancient race known as the First Civilization in the hope of ending the Assassin-Templar conflict. The main narrative takes place at the height of the Renaissance in Italy from 1476 to 1499, and follows Ezio's journey as an Assassin while seeking revenge against those responsible for the death of his father and brothers. Gameplay focuses on using Ezio's combat, stealth, and parkour abilities to defeat enemies and explore the environment. The game features a large open world comprising several Italian cities, including Florence, Venice, </a:t>
            </a:r>
            <a:r>
              <a:rPr lang="en-GB" dirty="0" err="1">
                <a:solidFill>
                  <a:schemeClr val="bg1"/>
                </a:solidFill>
              </a:rPr>
              <a:t>Monteriggioni</a:t>
            </a:r>
            <a:r>
              <a:rPr lang="en-GB" dirty="0">
                <a:solidFill>
                  <a:schemeClr val="bg1"/>
                </a:solidFill>
              </a:rPr>
              <a:t>, San </a:t>
            </a:r>
            <a:r>
              <a:rPr lang="en-GB" dirty="0" err="1">
                <a:solidFill>
                  <a:schemeClr val="bg1"/>
                </a:solidFill>
              </a:rPr>
              <a:t>Gimignano</a:t>
            </a:r>
            <a:r>
              <a:rPr lang="en-GB" dirty="0">
                <a:solidFill>
                  <a:schemeClr val="bg1"/>
                </a:solidFill>
              </a:rPr>
              <a:t>, and Forlì, all of which have been accurately recreated to fit the game's historical setting.</a:t>
            </a:r>
          </a:p>
        </p:txBody>
      </p:sp>
      <p:pic>
        <p:nvPicPr>
          <p:cNvPr id="23" name="Picture 22">
            <a:extLst>
              <a:ext uri="{FF2B5EF4-FFF2-40B4-BE49-F238E27FC236}">
                <a16:creationId xmlns:a16="http://schemas.microsoft.com/office/drawing/2014/main" id="{37A6C5BF-1246-3FCE-1204-03B2675E3A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9749" y="10696883"/>
            <a:ext cx="2484629" cy="1391392"/>
          </a:xfrm>
          <a:prstGeom prst="rect">
            <a:avLst/>
          </a:prstGeom>
        </p:spPr>
      </p:pic>
      <p:pic>
        <p:nvPicPr>
          <p:cNvPr id="24" name="Picture 23">
            <a:extLst>
              <a:ext uri="{FF2B5EF4-FFF2-40B4-BE49-F238E27FC236}">
                <a16:creationId xmlns:a16="http://schemas.microsoft.com/office/drawing/2014/main" id="{4F97F666-AF45-07C0-296F-A125874913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60520" y="10717292"/>
            <a:ext cx="2473586" cy="1391392"/>
          </a:xfrm>
          <a:prstGeom prst="rect">
            <a:avLst/>
          </a:prstGeom>
        </p:spPr>
      </p:pic>
      <p:pic>
        <p:nvPicPr>
          <p:cNvPr id="25" name="Picture 24">
            <a:extLst>
              <a:ext uri="{FF2B5EF4-FFF2-40B4-BE49-F238E27FC236}">
                <a16:creationId xmlns:a16="http://schemas.microsoft.com/office/drawing/2014/main" id="{6BD5FE99-B1B1-0414-A496-EEB5B8760D1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85296" y="10755865"/>
            <a:ext cx="2473586" cy="1332410"/>
          </a:xfrm>
          <a:prstGeom prst="rect">
            <a:avLst/>
          </a:prstGeom>
        </p:spPr>
      </p:pic>
      <p:sp>
        <p:nvSpPr>
          <p:cNvPr id="6" name="TextBox 5">
            <a:extLst>
              <a:ext uri="{FF2B5EF4-FFF2-40B4-BE49-F238E27FC236}">
                <a16:creationId xmlns:a16="http://schemas.microsoft.com/office/drawing/2014/main" id="{F0F29A3A-C7E1-0420-1BE0-1E65330BE724}"/>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0435983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2E6D97-D2B0-2BF5-1BB8-9FADB9C2A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806541"/>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86530F5A-499C-40DA-B4FC-5EDB94F01A6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6" name="Picture 5">
            <a:extLst>
              <a:ext uri="{FF2B5EF4-FFF2-40B4-BE49-F238E27FC236}">
                <a16:creationId xmlns:a16="http://schemas.microsoft.com/office/drawing/2014/main" id="{02FDD036-AF5A-413C-D4A0-297611642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543" y="374039"/>
            <a:ext cx="1696878" cy="3975540"/>
          </a:xfrm>
          <a:prstGeom prst="rect">
            <a:avLst/>
          </a:prstGeom>
        </p:spPr>
      </p:pic>
      <p:pic>
        <p:nvPicPr>
          <p:cNvPr id="7" name="Picture 6">
            <a:hlinkClick r:id="rId6" action="ppaction://hlinksldjump"/>
            <a:extLst>
              <a:ext uri="{FF2B5EF4-FFF2-40B4-BE49-F238E27FC236}">
                <a16:creationId xmlns:a16="http://schemas.microsoft.com/office/drawing/2014/main" id="{A7F4E445-0484-5496-52F2-B4A7AEE5E981}"/>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8" name="Picture 7">
            <a:extLst>
              <a:ext uri="{FF2B5EF4-FFF2-40B4-BE49-F238E27FC236}">
                <a16:creationId xmlns:a16="http://schemas.microsoft.com/office/drawing/2014/main" id="{D0A76986-B8D9-F487-A4ED-27FB8AFA5F72}"/>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9" name="TextBox 8">
            <a:extLst>
              <a:ext uri="{FF2B5EF4-FFF2-40B4-BE49-F238E27FC236}">
                <a16:creationId xmlns:a16="http://schemas.microsoft.com/office/drawing/2014/main" id="{6EA843EA-9654-3B2F-8646-99128BC704B1}"/>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11" name="Picture 10">
            <a:hlinkClick r:id="rId9" action="ppaction://hlinksldjump"/>
            <a:extLst>
              <a:ext uri="{FF2B5EF4-FFF2-40B4-BE49-F238E27FC236}">
                <a16:creationId xmlns:a16="http://schemas.microsoft.com/office/drawing/2014/main" id="{E04B74BB-DC90-505B-937E-DA5490B406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2" name="TextBox 11">
            <a:extLst>
              <a:ext uri="{FF2B5EF4-FFF2-40B4-BE49-F238E27FC236}">
                <a16:creationId xmlns:a16="http://schemas.microsoft.com/office/drawing/2014/main" id="{227B5D01-048A-9025-FFAB-F8A5752B0CD4}"/>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4" name="TextBox 3">
            <a:extLst>
              <a:ext uri="{FF2B5EF4-FFF2-40B4-BE49-F238E27FC236}">
                <a16:creationId xmlns:a16="http://schemas.microsoft.com/office/drawing/2014/main" id="{17487A1F-D9E4-1CA5-EC5F-AFA30EFC4AE7}"/>
              </a:ext>
            </a:extLst>
          </p:cNvPr>
          <p:cNvSpPr txBox="1"/>
          <p:nvPr/>
        </p:nvSpPr>
        <p:spPr>
          <a:xfrm>
            <a:off x="3020020" y="1562021"/>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Brotherhood is a 2010 action-adventure video game developed by Ubisoft Montreal and published by </a:t>
            </a:r>
            <a:r>
              <a:rPr lang="en-GB" dirty="0" err="1">
                <a:solidFill>
                  <a:schemeClr val="bg1"/>
                </a:solidFill>
              </a:rPr>
              <a:t>Ubisoft.It</a:t>
            </a:r>
            <a:r>
              <a:rPr lang="en-GB" dirty="0">
                <a:solidFill>
                  <a:schemeClr val="bg1"/>
                </a:solidFill>
              </a:rPr>
              <a:t> is the third major install in the Assassin's Creed series, and the second chapter in the "Ezio Trilogy", as a direct sequel to 2009's Assassin's Creed II. The game was first released on the PlayStation 3 and Xbox 360 in November and December 2010 and was later made available on Microsoft Windows in March and June 2011</a:t>
            </a:r>
          </a:p>
        </p:txBody>
      </p:sp>
      <p:pic>
        <p:nvPicPr>
          <p:cNvPr id="10" name="Picture 9">
            <a:extLst>
              <a:ext uri="{FF2B5EF4-FFF2-40B4-BE49-F238E27FC236}">
                <a16:creationId xmlns:a16="http://schemas.microsoft.com/office/drawing/2014/main" id="{B0C165DB-58CB-233B-C599-CC2DF05ECDB7}"/>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3" name="Picture 12">
            <a:extLst>
              <a:ext uri="{FF2B5EF4-FFF2-40B4-BE49-F238E27FC236}">
                <a16:creationId xmlns:a16="http://schemas.microsoft.com/office/drawing/2014/main" id="{CD1A0802-AAFC-3F98-A831-E81E2308CD81}"/>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pic>
        <p:nvPicPr>
          <p:cNvPr id="14" name="Picture 13">
            <a:extLst>
              <a:ext uri="{FF2B5EF4-FFF2-40B4-BE49-F238E27FC236}">
                <a16:creationId xmlns:a16="http://schemas.microsoft.com/office/drawing/2014/main" id="{A0DF99DB-0CC9-D276-6B37-05047DCBE9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5" name="TextBox 14">
            <a:extLst>
              <a:ext uri="{FF2B5EF4-FFF2-40B4-BE49-F238E27FC236}">
                <a16:creationId xmlns:a16="http://schemas.microsoft.com/office/drawing/2014/main" id="{ED17B71B-3963-6898-0A23-8001BE998B42}"/>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E76C314D-83A8-01DB-C871-A8C56A0AF46C}"/>
              </a:ext>
            </a:extLst>
          </p:cNvPr>
          <p:cNvSpPr txBox="1"/>
          <p:nvPr/>
        </p:nvSpPr>
        <p:spPr>
          <a:xfrm flipH="1">
            <a:off x="3565406" y="4612654"/>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XP/7/8/10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7" name="TextBox 16">
            <a:extLst>
              <a:ext uri="{FF2B5EF4-FFF2-40B4-BE49-F238E27FC236}">
                <a16:creationId xmlns:a16="http://schemas.microsoft.com/office/drawing/2014/main" id="{44FFD89A-369E-718E-6D31-12124D9F66E1}"/>
              </a:ext>
            </a:extLst>
          </p:cNvPr>
          <p:cNvSpPr txBox="1"/>
          <p:nvPr/>
        </p:nvSpPr>
        <p:spPr>
          <a:xfrm>
            <a:off x="3008421" y="7160857"/>
            <a:ext cx="8712097" cy="2862322"/>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series protagonist Desmond Miles who, using a machine known as the Animus, relives the memories of his Assassin ancestor, Ezio </a:t>
            </a:r>
            <a:r>
              <a:rPr lang="en-GB" dirty="0" err="1">
                <a:solidFill>
                  <a:schemeClr val="bg1"/>
                </a:solidFill>
              </a:rPr>
              <a:t>Auditore</a:t>
            </a:r>
            <a:r>
              <a:rPr lang="en-GB" dirty="0">
                <a:solidFill>
                  <a:schemeClr val="bg1"/>
                </a:solidFill>
              </a:rPr>
              <a:t> da Firenze, to find a way to avert the 2012 apocalypse. The main story takes place during the Italian Wars, spanning the years 1500–1507, and continues from the events of Assassin's Creed II, as Ezio takes the fight against the Templars (led by the powerful Borgia family) to Rome, where he attempts to rebuild the Assassin Brotherhood in Italy and liberate the city from the Borgias' control.</a:t>
            </a:r>
          </a:p>
        </p:txBody>
      </p:sp>
      <p:pic>
        <p:nvPicPr>
          <p:cNvPr id="18" name="Picture 17">
            <a:extLst>
              <a:ext uri="{FF2B5EF4-FFF2-40B4-BE49-F238E27FC236}">
                <a16:creationId xmlns:a16="http://schemas.microsoft.com/office/drawing/2014/main" id="{2C48953A-E5F2-1629-86FF-6EB686E8EC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2891" y="10110579"/>
            <a:ext cx="2473570" cy="1360363"/>
          </a:xfrm>
          <a:prstGeom prst="rect">
            <a:avLst/>
          </a:prstGeom>
        </p:spPr>
      </p:pic>
      <p:pic>
        <p:nvPicPr>
          <p:cNvPr id="19" name="Picture 18">
            <a:extLst>
              <a:ext uri="{FF2B5EF4-FFF2-40B4-BE49-F238E27FC236}">
                <a16:creationId xmlns:a16="http://schemas.microsoft.com/office/drawing/2014/main" id="{76C99287-251D-B61A-29B4-188EF38677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61453" y="10118763"/>
            <a:ext cx="2473570" cy="1352179"/>
          </a:xfrm>
          <a:prstGeom prst="rect">
            <a:avLst/>
          </a:prstGeom>
        </p:spPr>
      </p:pic>
      <p:pic>
        <p:nvPicPr>
          <p:cNvPr id="20" name="Picture 19">
            <a:extLst>
              <a:ext uri="{FF2B5EF4-FFF2-40B4-BE49-F238E27FC236}">
                <a16:creationId xmlns:a16="http://schemas.microsoft.com/office/drawing/2014/main" id="{B873A594-CC2E-05F9-77C0-42F00B3D4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60015" y="10112362"/>
            <a:ext cx="2473570" cy="1352179"/>
          </a:xfrm>
          <a:prstGeom prst="rect">
            <a:avLst/>
          </a:prstGeom>
        </p:spPr>
      </p:pic>
      <p:sp>
        <p:nvSpPr>
          <p:cNvPr id="21" name="TextBox 20">
            <a:extLst>
              <a:ext uri="{FF2B5EF4-FFF2-40B4-BE49-F238E27FC236}">
                <a16:creationId xmlns:a16="http://schemas.microsoft.com/office/drawing/2014/main" id="{2B265286-1C94-727E-7FA9-9B0DA525C804}"/>
              </a:ext>
            </a:extLst>
          </p:cNvPr>
          <p:cNvSpPr txBox="1"/>
          <p:nvPr/>
        </p:nvSpPr>
        <p:spPr>
          <a:xfrm>
            <a:off x="3008421" y="11761909"/>
            <a:ext cx="8540671" cy="923330"/>
          </a:xfrm>
          <a:prstGeom prst="rect">
            <a:avLst/>
          </a:prstGeom>
          <a:noFill/>
        </p:spPr>
        <p:txBody>
          <a:bodyPr wrap="square" rtlCol="0">
            <a:spAutoFit/>
          </a:bodyPr>
          <a:lstStyle/>
          <a:p>
            <a:r>
              <a:rPr lang="en-GB" dirty="0">
                <a:solidFill>
                  <a:schemeClr val="bg1"/>
                </a:solidFill>
              </a:rPr>
              <a:t>Brotherhood features an open world and is played from the third-person perspective, with a primary focus on using Desmond's and Ezio's combat, climbing and stealth abilities to eliminate targets and explore the environment.</a:t>
            </a:r>
          </a:p>
        </p:txBody>
      </p:sp>
      <p:sp>
        <p:nvSpPr>
          <p:cNvPr id="22" name="TextBox 21">
            <a:extLst>
              <a:ext uri="{FF2B5EF4-FFF2-40B4-BE49-F238E27FC236}">
                <a16:creationId xmlns:a16="http://schemas.microsoft.com/office/drawing/2014/main" id="{3A42E874-F930-4107-EF8A-2B0046BF5E5C}"/>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9232555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249B3E-6381-F001-1FC8-E329D1F4A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557867"/>
            <a:ext cx="10684599" cy="8161867"/>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3" name="Picture 2">
            <a:extLst>
              <a:ext uri="{FF2B5EF4-FFF2-40B4-BE49-F238E27FC236}">
                <a16:creationId xmlns:a16="http://schemas.microsoft.com/office/drawing/2014/main" id="{C2E09B37-ABC7-ACA6-5EC3-F6C2C509723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774700" y="-1854265"/>
            <a:ext cx="2879606" cy="3708530"/>
          </a:xfrm>
          <a:prstGeom prst="rect">
            <a:avLst/>
          </a:prstGeom>
        </p:spPr>
      </p:pic>
      <p:pic>
        <p:nvPicPr>
          <p:cNvPr id="6" name="Picture 5">
            <a:hlinkClick r:id="rId6" action="ppaction://hlinksldjump"/>
            <a:extLst>
              <a:ext uri="{FF2B5EF4-FFF2-40B4-BE49-F238E27FC236}">
                <a16:creationId xmlns:a16="http://schemas.microsoft.com/office/drawing/2014/main" id="{A45F98CF-FE5F-D994-FF1F-7642ECE2C3DD}"/>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9" name="Picture 8">
            <a:hlinkClick r:id="rId8" action="ppaction://hlinksldjump"/>
            <a:extLst>
              <a:ext uri="{FF2B5EF4-FFF2-40B4-BE49-F238E27FC236}">
                <a16:creationId xmlns:a16="http://schemas.microsoft.com/office/drawing/2014/main" id="{DAC4C045-C0D2-0B01-0FDA-07139B8D81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D93294F7-C7B8-61C3-187C-45B92AAE789F}"/>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8" name="TextBox 7">
            <a:extLst>
              <a:ext uri="{FF2B5EF4-FFF2-40B4-BE49-F238E27FC236}">
                <a16:creationId xmlns:a16="http://schemas.microsoft.com/office/drawing/2014/main" id="{F35DC97D-480A-2328-0C4C-00657CB0023A}"/>
              </a:ext>
            </a:extLst>
          </p:cNvPr>
          <p:cNvSpPr txBox="1"/>
          <p:nvPr/>
        </p:nvSpPr>
        <p:spPr>
          <a:xfrm flipH="1">
            <a:off x="3761870" y="-1129767"/>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7/8/10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1" name="TextBox 10">
            <a:extLst>
              <a:ext uri="{FF2B5EF4-FFF2-40B4-BE49-F238E27FC236}">
                <a16:creationId xmlns:a16="http://schemas.microsoft.com/office/drawing/2014/main" id="{F9A94D4B-BA4F-EE0B-4577-60BCA470EDDE}"/>
              </a:ext>
            </a:extLst>
          </p:cNvPr>
          <p:cNvSpPr txBox="1"/>
          <p:nvPr/>
        </p:nvSpPr>
        <p:spPr>
          <a:xfrm>
            <a:off x="3654306" y="-4387235"/>
            <a:ext cx="7000954"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II is a 2009 action-adventure video game developed by Ubisoft Montréal and published by </a:t>
            </a:r>
            <a:r>
              <a:rPr lang="en-GB" dirty="0" err="1">
                <a:solidFill>
                  <a:schemeClr val="bg1"/>
                </a:solidFill>
              </a:rPr>
              <a:t>Ubisoft.It</a:t>
            </a:r>
            <a:r>
              <a:rPr lang="en-GB" dirty="0">
                <a:solidFill>
                  <a:schemeClr val="bg1"/>
                </a:solidFill>
              </a:rPr>
              <a:t> is the second major install in the Assassin's Creed series, and the sequel to 2007's Assassin's Creed. The game was first released on the PlayStation 3 and Xbox 360 in November 2009, and was later made available on Microsoft Windows in March 2010 and OS X in October 2010.</a:t>
            </a:r>
          </a:p>
        </p:txBody>
      </p:sp>
      <p:sp>
        <p:nvSpPr>
          <p:cNvPr id="15" name="TextBox 14">
            <a:extLst>
              <a:ext uri="{FF2B5EF4-FFF2-40B4-BE49-F238E27FC236}">
                <a16:creationId xmlns:a16="http://schemas.microsoft.com/office/drawing/2014/main" id="{8281F554-B5F2-876C-CF55-2AB324B04933}"/>
              </a:ext>
            </a:extLst>
          </p:cNvPr>
          <p:cNvSpPr txBox="1"/>
          <p:nvPr/>
        </p:nvSpPr>
        <p:spPr>
          <a:xfrm>
            <a:off x="5351721" y="-1667604"/>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8877EAF5-D97E-7234-9D64-9D1E3056CD44}"/>
              </a:ext>
            </a:extLst>
          </p:cNvPr>
          <p:cNvSpPr txBox="1"/>
          <p:nvPr/>
        </p:nvSpPr>
        <p:spPr>
          <a:xfrm>
            <a:off x="2387781" y="1137372"/>
            <a:ext cx="8712097" cy="3416320"/>
          </a:xfrm>
          <a:prstGeom prst="rect">
            <a:avLst/>
          </a:prstGeom>
          <a:noFill/>
        </p:spPr>
        <p:txBody>
          <a:bodyPr wrap="square" rtlCol="0">
            <a:spAutoFit/>
          </a:bodyPr>
          <a:lstStyle/>
          <a:p>
            <a:r>
              <a:rPr lang="en-GB" dirty="0">
                <a:solidFill>
                  <a:schemeClr val="bg1"/>
                </a:solidFill>
              </a:rPr>
              <a:t>The game's plot is set in a fictional history of real-world events and follows the millennia-old struggle between the Assassins, who fight to preserve peace and free will, and the Templars, who desire peace through control. The framing story is set in the 21st century and follows Desmond Miles as he relives the genetic memories of his ancestor, Ezio </a:t>
            </a:r>
            <a:r>
              <a:rPr lang="en-GB" dirty="0" err="1">
                <a:solidFill>
                  <a:schemeClr val="bg1"/>
                </a:solidFill>
              </a:rPr>
              <a:t>Auditore</a:t>
            </a:r>
            <a:r>
              <a:rPr lang="en-GB" dirty="0">
                <a:solidFill>
                  <a:schemeClr val="bg1"/>
                </a:solidFill>
              </a:rPr>
              <a:t> da Firenze, to uncover the mysteries left behind by an ancient race known as the First Civilization in the hope of ending the Assassin-Templar conflict. The main narrative takes place at the height of the Renaissance in Italy from 1476 to 1499, and follows Ezio's journey as an Assassin while seeking revenge against those responsible for the death of his father and brothers. Gameplay focuses on using Ezio's combat, stealth, and parkour abilities to defeat enemies and explore the environment. The game features a large open world comprising several Italian cities, including Florence, Venice, </a:t>
            </a:r>
            <a:r>
              <a:rPr lang="en-GB" dirty="0" err="1">
                <a:solidFill>
                  <a:schemeClr val="bg1"/>
                </a:solidFill>
              </a:rPr>
              <a:t>Monteriggioni</a:t>
            </a:r>
            <a:r>
              <a:rPr lang="en-GB" dirty="0">
                <a:solidFill>
                  <a:schemeClr val="bg1"/>
                </a:solidFill>
              </a:rPr>
              <a:t>, San </a:t>
            </a:r>
            <a:r>
              <a:rPr lang="en-GB" dirty="0" err="1">
                <a:solidFill>
                  <a:schemeClr val="bg1"/>
                </a:solidFill>
              </a:rPr>
              <a:t>Gimignano</a:t>
            </a:r>
            <a:r>
              <a:rPr lang="en-GB" dirty="0">
                <a:solidFill>
                  <a:schemeClr val="bg1"/>
                </a:solidFill>
              </a:rPr>
              <a:t>, and Forlì, all of which have been accurately recreated to fit the game's historical setting.</a:t>
            </a:r>
          </a:p>
        </p:txBody>
      </p:sp>
      <p:pic>
        <p:nvPicPr>
          <p:cNvPr id="18" name="Picture 17">
            <a:extLst>
              <a:ext uri="{FF2B5EF4-FFF2-40B4-BE49-F238E27FC236}">
                <a16:creationId xmlns:a16="http://schemas.microsoft.com/office/drawing/2014/main" id="{87778D38-BFE5-BFA0-BD30-6F0CDF0D2F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9555" y="4758740"/>
            <a:ext cx="2484629" cy="1391392"/>
          </a:xfrm>
          <a:prstGeom prst="rect">
            <a:avLst/>
          </a:prstGeom>
        </p:spPr>
      </p:pic>
      <p:pic>
        <p:nvPicPr>
          <p:cNvPr id="20" name="Picture 19">
            <a:extLst>
              <a:ext uri="{FF2B5EF4-FFF2-40B4-BE49-F238E27FC236}">
                <a16:creationId xmlns:a16="http://schemas.microsoft.com/office/drawing/2014/main" id="{27A96C63-7370-1B39-7728-B164209A6A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50326" y="4779149"/>
            <a:ext cx="2473586" cy="1391392"/>
          </a:xfrm>
          <a:prstGeom prst="rect">
            <a:avLst/>
          </a:prstGeom>
        </p:spPr>
      </p:pic>
      <p:pic>
        <p:nvPicPr>
          <p:cNvPr id="22" name="Picture 21">
            <a:extLst>
              <a:ext uri="{FF2B5EF4-FFF2-40B4-BE49-F238E27FC236}">
                <a16:creationId xmlns:a16="http://schemas.microsoft.com/office/drawing/2014/main" id="{CF82985D-BFCA-2E6E-CCD5-6A06EAF0DB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5102" y="4817722"/>
            <a:ext cx="2473586" cy="1332410"/>
          </a:xfrm>
          <a:prstGeom prst="rect">
            <a:avLst/>
          </a:prstGeom>
        </p:spPr>
      </p:pic>
      <p:pic>
        <p:nvPicPr>
          <p:cNvPr id="5" name="Picture 4">
            <a:extLst>
              <a:ext uri="{FF2B5EF4-FFF2-40B4-BE49-F238E27FC236}">
                <a16:creationId xmlns:a16="http://schemas.microsoft.com/office/drawing/2014/main" id="{7C7140D5-C07F-E8C1-BE8B-5D34570F6C1A}"/>
              </a:ext>
            </a:extLst>
          </p:cNvPr>
          <p:cNvPicPr>
            <a:picLocks noChangeAspect="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4146487" y="-2303839"/>
            <a:ext cx="971123" cy="470869"/>
          </a:xfrm>
          <a:prstGeom prst="rect">
            <a:avLst/>
          </a:prstGeom>
        </p:spPr>
      </p:pic>
      <p:pic>
        <p:nvPicPr>
          <p:cNvPr id="17" name="Picture 16">
            <a:extLst>
              <a:ext uri="{FF2B5EF4-FFF2-40B4-BE49-F238E27FC236}">
                <a16:creationId xmlns:a16="http://schemas.microsoft.com/office/drawing/2014/main" id="{C2ABC80D-BF4B-2E49-9281-4885706DFB17}"/>
              </a:ext>
            </a:extLst>
          </p:cNvPr>
          <p:cNvPicPr>
            <a:picLocks noChangeAspect="1"/>
          </p:cNvPicPr>
          <p:nvPr/>
        </p:nvPicPr>
        <p:blipFill rotWithShape="1">
          <a:blip r:embed="rId14">
            <a:extLst>
              <a:ext uri="{28A0092B-C50C-407E-A947-70E740481C1C}">
                <a14:useLocalDpi xmlns:a14="http://schemas.microsoft.com/office/drawing/2010/main" val="0"/>
              </a:ext>
            </a:extLst>
          </a:blip>
          <a:srcRect r="36002"/>
          <a:stretch/>
        </p:blipFill>
        <p:spPr>
          <a:xfrm>
            <a:off x="6096000" y="-2497114"/>
            <a:ext cx="1399804" cy="798661"/>
          </a:xfrm>
          <a:prstGeom prst="rect">
            <a:avLst/>
          </a:prstGeom>
        </p:spPr>
      </p:pic>
      <p:pic>
        <p:nvPicPr>
          <p:cNvPr id="19" name="Picture 18">
            <a:extLst>
              <a:ext uri="{FF2B5EF4-FFF2-40B4-BE49-F238E27FC236}">
                <a16:creationId xmlns:a16="http://schemas.microsoft.com/office/drawing/2014/main" id="{E7AB0C67-02E5-E28B-8306-4053CD7904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69100" y="-2428170"/>
            <a:ext cx="664924" cy="595200"/>
          </a:xfrm>
          <a:prstGeom prst="rect">
            <a:avLst/>
          </a:prstGeom>
        </p:spPr>
      </p:pic>
      <p:sp>
        <p:nvSpPr>
          <p:cNvPr id="12" name="TextBox 11">
            <a:extLst>
              <a:ext uri="{FF2B5EF4-FFF2-40B4-BE49-F238E27FC236}">
                <a16:creationId xmlns:a16="http://schemas.microsoft.com/office/drawing/2014/main" id="{FCFFAD4B-9F28-95ED-6BC1-AC7F1FEF0807}"/>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5708320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D3889F-AC07-85EF-B055-30C3BDB43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124465"/>
            <a:ext cx="10684599" cy="772846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957A58C2-FD7E-5604-9F96-E61E0824BA4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5" name="Picture 4">
            <a:extLst>
              <a:ext uri="{FF2B5EF4-FFF2-40B4-BE49-F238E27FC236}">
                <a16:creationId xmlns:a16="http://schemas.microsoft.com/office/drawing/2014/main" id="{D479ED65-D323-A3FF-8DE4-9AFD91D499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201" y="-1941510"/>
            <a:ext cx="2075372" cy="3883020"/>
          </a:xfrm>
          <a:prstGeom prst="rect">
            <a:avLst/>
          </a:prstGeom>
        </p:spPr>
      </p:pic>
      <p:pic>
        <p:nvPicPr>
          <p:cNvPr id="6" name="Picture 5">
            <a:hlinkClick r:id="rId6" action="ppaction://hlinksldjump"/>
            <a:extLst>
              <a:ext uri="{FF2B5EF4-FFF2-40B4-BE49-F238E27FC236}">
                <a16:creationId xmlns:a16="http://schemas.microsoft.com/office/drawing/2014/main" id="{EB10FF86-F273-A9AA-9BBF-EDF4CE0E8A53}"/>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9" name="Picture 8">
            <a:hlinkClick r:id="rId8" action="ppaction://hlinksldjump"/>
            <a:extLst>
              <a:ext uri="{FF2B5EF4-FFF2-40B4-BE49-F238E27FC236}">
                <a16:creationId xmlns:a16="http://schemas.microsoft.com/office/drawing/2014/main" id="{8C0D0B25-E18D-8800-FB90-AA7C768158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FB80F2DD-FE62-C059-2928-4909A44925FC}"/>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3" name="TextBox 2">
            <a:extLst>
              <a:ext uri="{FF2B5EF4-FFF2-40B4-BE49-F238E27FC236}">
                <a16:creationId xmlns:a16="http://schemas.microsoft.com/office/drawing/2014/main" id="{4360E71D-1F73-3AF3-164F-FC837757849F}"/>
              </a:ext>
            </a:extLst>
          </p:cNvPr>
          <p:cNvSpPr txBox="1"/>
          <p:nvPr/>
        </p:nvSpPr>
        <p:spPr>
          <a:xfrm flipH="1">
            <a:off x="3470157" y="-1378465"/>
            <a:ext cx="5850498" cy="2585323"/>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:Vista/XP/7/8/10</a:t>
            </a:r>
          </a:p>
          <a:p>
            <a:pPr algn="l">
              <a:buFont typeface="Arial" panose="020B0604020202020204" pitchFamily="34" charset="0"/>
              <a:buChar char="•"/>
            </a:pPr>
            <a:r>
              <a:rPr lang="en-GB" b="0" i="0" dirty="0">
                <a:solidFill>
                  <a:srgbClr val="BDC1C6"/>
                </a:solidFill>
                <a:effectLst/>
                <a:latin typeface="Google Sans"/>
              </a:rPr>
              <a:t>Processor: Dual core  2.6GHZ/1.8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8" name="TextBox 7">
            <a:extLst>
              <a:ext uri="{FF2B5EF4-FFF2-40B4-BE49-F238E27FC236}">
                <a16:creationId xmlns:a16="http://schemas.microsoft.com/office/drawing/2014/main" id="{B762F128-739C-9847-DBE1-9F290A9C1E7F}"/>
              </a:ext>
            </a:extLst>
          </p:cNvPr>
          <p:cNvSpPr txBox="1"/>
          <p:nvPr/>
        </p:nvSpPr>
        <p:spPr>
          <a:xfrm>
            <a:off x="2387781" y="1137372"/>
            <a:ext cx="8712097" cy="3416320"/>
          </a:xfrm>
          <a:prstGeom prst="rect">
            <a:avLst/>
          </a:prstGeom>
          <a:noFill/>
        </p:spPr>
        <p:txBody>
          <a:bodyPr wrap="square" rtlCol="0">
            <a:spAutoFit/>
          </a:bodyPr>
          <a:lstStyle/>
          <a:p>
            <a:r>
              <a:rPr lang="en-GB" dirty="0">
                <a:solidFill>
                  <a:schemeClr val="bg1"/>
                </a:solidFill>
              </a:rPr>
              <a:t>The plot is set in a fictional history of real-world events, taking place primarily during the Third Crusade in the Holy Land in 1191. The player character is a modern-day man named Desmond Miles who, through a machine called the Animus, relives the genetic memories of his ancestor, </a:t>
            </a:r>
            <a:r>
              <a:rPr lang="en-GB" dirty="0" err="1">
                <a:solidFill>
                  <a:schemeClr val="bg1"/>
                </a:solidFill>
              </a:rPr>
              <a:t>Altaïr</a:t>
            </a:r>
            <a:r>
              <a:rPr lang="en-GB" dirty="0">
                <a:solidFill>
                  <a:schemeClr val="bg1"/>
                </a:solidFill>
              </a:rPr>
              <a:t> Ibn-</a:t>
            </a:r>
            <a:r>
              <a:rPr lang="en-GB" dirty="0" err="1">
                <a:solidFill>
                  <a:schemeClr val="bg1"/>
                </a:solidFill>
              </a:rPr>
              <a:t>La'Ahad</a:t>
            </a:r>
            <a:r>
              <a:rPr lang="en-GB" dirty="0">
                <a:solidFill>
                  <a:schemeClr val="bg1"/>
                </a:solidFill>
              </a:rPr>
              <a:t>. Through this plot device, details emerge about a millennia-old struggle between two factions: the Assassin Brotherhood (inspired by the real-life Order of Assassins), who fight to preserve peace and free will, and the Templar Order (inspired by the Knights Templar military order), who seek to establish peace through order and control. Both factions fight over powerful artifacts of mysterious origins known as Pieces of Eden to gain an advantage over each other. The 12th-century portion of the story follows </a:t>
            </a:r>
            <a:r>
              <a:rPr lang="en-GB" dirty="0" err="1">
                <a:solidFill>
                  <a:schemeClr val="bg1"/>
                </a:solidFill>
              </a:rPr>
              <a:t>Altaïr</a:t>
            </a:r>
            <a:r>
              <a:rPr lang="en-GB" dirty="0">
                <a:solidFill>
                  <a:schemeClr val="bg1"/>
                </a:solidFill>
              </a:rPr>
              <a:t>, an Assassin, who embarks on a quest to regain his honour after botching a mission to recover one such artifact from the Templars; he does so by finding and assassinating nine targets across the Holy Land.</a:t>
            </a:r>
          </a:p>
        </p:txBody>
      </p:sp>
      <p:pic>
        <p:nvPicPr>
          <p:cNvPr id="12" name="Picture 11">
            <a:extLst>
              <a:ext uri="{FF2B5EF4-FFF2-40B4-BE49-F238E27FC236}">
                <a16:creationId xmlns:a16="http://schemas.microsoft.com/office/drawing/2014/main" id="{BBD0578A-F029-A90D-4B06-CF8CA80EEB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2286" y="4824914"/>
            <a:ext cx="2473571" cy="1352179"/>
          </a:xfrm>
          <a:prstGeom prst="rect">
            <a:avLst/>
          </a:prstGeom>
        </p:spPr>
      </p:pic>
      <p:pic>
        <p:nvPicPr>
          <p:cNvPr id="16" name="Picture 15">
            <a:extLst>
              <a:ext uri="{FF2B5EF4-FFF2-40B4-BE49-F238E27FC236}">
                <a16:creationId xmlns:a16="http://schemas.microsoft.com/office/drawing/2014/main" id="{1AD4958F-376F-C070-B2BB-F4F76A5EEC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85196" y="4824913"/>
            <a:ext cx="2473571" cy="1334958"/>
          </a:xfrm>
          <a:prstGeom prst="rect">
            <a:avLst/>
          </a:prstGeom>
        </p:spPr>
      </p:pic>
      <p:sp>
        <p:nvSpPr>
          <p:cNvPr id="17" name="TextBox 16">
            <a:extLst>
              <a:ext uri="{FF2B5EF4-FFF2-40B4-BE49-F238E27FC236}">
                <a16:creationId xmlns:a16="http://schemas.microsoft.com/office/drawing/2014/main" id="{A58499B4-E8B7-A273-5891-5201A6F0A032}"/>
              </a:ext>
            </a:extLst>
          </p:cNvPr>
          <p:cNvSpPr txBox="1"/>
          <p:nvPr/>
        </p:nvSpPr>
        <p:spPr>
          <a:xfrm>
            <a:off x="3125573" y="-5061486"/>
            <a:ext cx="7440787" cy="1631216"/>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is an action-adventure game developed by Ubisoft Montreal and published by Ubisoft. It is the first install in the Assassin's Creed series. The video game was released for PlayStation 3 and Xbox 360 in November 2007. A Microsoft Windows version titled Assassin's Creed: Director's Cut Edition containing additional content was released in April 2008.</a:t>
            </a:r>
          </a:p>
        </p:txBody>
      </p:sp>
      <p:sp>
        <p:nvSpPr>
          <p:cNvPr id="21" name="TextBox 20">
            <a:extLst>
              <a:ext uri="{FF2B5EF4-FFF2-40B4-BE49-F238E27FC236}">
                <a16:creationId xmlns:a16="http://schemas.microsoft.com/office/drawing/2014/main" id="{E09524C4-A1B3-F7EE-FE8A-DE923F7E64D8}"/>
              </a:ext>
            </a:extLst>
          </p:cNvPr>
          <p:cNvSpPr txBox="1"/>
          <p:nvPr/>
        </p:nvSpPr>
        <p:spPr>
          <a:xfrm>
            <a:off x="5368374" y="-2334390"/>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pic>
        <p:nvPicPr>
          <p:cNvPr id="11" name="Picture 10">
            <a:extLst>
              <a:ext uri="{FF2B5EF4-FFF2-40B4-BE49-F238E27FC236}">
                <a16:creationId xmlns:a16="http://schemas.microsoft.com/office/drawing/2014/main" id="{BD0E1750-F724-5E0C-DC5B-32C68CB3B74D}"/>
              </a:ext>
            </a:extLst>
          </p:cNvPr>
          <p:cNvPicPr>
            <a:picLocks noChangeAspect="1"/>
          </p:cNvPicPr>
          <p:nvPr/>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78725" y="-3127039"/>
            <a:ext cx="971123" cy="470869"/>
          </a:xfrm>
          <a:prstGeom prst="rect">
            <a:avLst/>
          </a:prstGeom>
        </p:spPr>
      </p:pic>
      <p:pic>
        <p:nvPicPr>
          <p:cNvPr id="13" name="Picture 12">
            <a:extLst>
              <a:ext uri="{FF2B5EF4-FFF2-40B4-BE49-F238E27FC236}">
                <a16:creationId xmlns:a16="http://schemas.microsoft.com/office/drawing/2014/main" id="{66734E59-ADAA-C12B-08C0-38F60912374B}"/>
              </a:ext>
            </a:extLst>
          </p:cNvPr>
          <p:cNvPicPr>
            <a:picLocks noChangeAspect="1"/>
          </p:cNvPicPr>
          <p:nvPr/>
        </p:nvPicPr>
        <p:blipFill rotWithShape="1">
          <a:blip r:embed="rId13">
            <a:extLst>
              <a:ext uri="{28A0092B-C50C-407E-A947-70E740481C1C}">
                <a14:useLocalDpi xmlns:a14="http://schemas.microsoft.com/office/drawing/2010/main" val="0"/>
              </a:ext>
            </a:extLst>
          </a:blip>
          <a:srcRect r="36002"/>
          <a:stretch/>
        </p:blipFill>
        <p:spPr>
          <a:xfrm>
            <a:off x="5728238" y="-3320314"/>
            <a:ext cx="1399804" cy="798661"/>
          </a:xfrm>
          <a:prstGeom prst="rect">
            <a:avLst/>
          </a:prstGeom>
        </p:spPr>
      </p:pic>
      <p:pic>
        <p:nvPicPr>
          <p:cNvPr id="15" name="Picture 14">
            <a:extLst>
              <a:ext uri="{FF2B5EF4-FFF2-40B4-BE49-F238E27FC236}">
                <a16:creationId xmlns:a16="http://schemas.microsoft.com/office/drawing/2014/main" id="{97542DB5-1F53-6AFD-C991-0050C8238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1338" y="-3251370"/>
            <a:ext cx="664924" cy="595200"/>
          </a:xfrm>
          <a:prstGeom prst="rect">
            <a:avLst/>
          </a:prstGeom>
        </p:spPr>
      </p:pic>
      <p:pic>
        <p:nvPicPr>
          <p:cNvPr id="22" name="Picture 21">
            <a:extLst>
              <a:ext uri="{FF2B5EF4-FFF2-40B4-BE49-F238E27FC236}">
                <a16:creationId xmlns:a16="http://schemas.microsoft.com/office/drawing/2014/main" id="{C455FFFB-B9F3-9F9C-E139-0CEEB5337F1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9376" y="4807692"/>
            <a:ext cx="2473571" cy="1352179"/>
          </a:xfrm>
          <a:prstGeom prst="rect">
            <a:avLst/>
          </a:prstGeom>
        </p:spPr>
      </p:pic>
      <p:sp>
        <p:nvSpPr>
          <p:cNvPr id="14" name="TextBox 13">
            <a:extLst>
              <a:ext uri="{FF2B5EF4-FFF2-40B4-BE49-F238E27FC236}">
                <a16:creationId xmlns:a16="http://schemas.microsoft.com/office/drawing/2014/main" id="{35D4A893-6A98-7E37-A530-7E1EE9B14FCF}"/>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3115423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8E6C03-FF4F-9DD4-413A-2A0515F9F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223319"/>
            <a:ext cx="10684599" cy="7827319"/>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E89DF497-3181-26E0-DFED-78928B286DB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5" name="Picture 4">
            <a:extLst>
              <a:ext uri="{FF2B5EF4-FFF2-40B4-BE49-F238E27FC236}">
                <a16:creationId xmlns:a16="http://schemas.microsoft.com/office/drawing/2014/main" id="{51D3431C-C03D-93A1-A16F-2258FAD1C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201" y="-1987770"/>
            <a:ext cx="1696878" cy="3975540"/>
          </a:xfrm>
          <a:prstGeom prst="rect">
            <a:avLst/>
          </a:prstGeom>
        </p:spPr>
      </p:pic>
      <p:pic>
        <p:nvPicPr>
          <p:cNvPr id="6" name="Picture 5">
            <a:hlinkClick r:id="rId6" action="ppaction://hlinksldjump"/>
            <a:extLst>
              <a:ext uri="{FF2B5EF4-FFF2-40B4-BE49-F238E27FC236}">
                <a16:creationId xmlns:a16="http://schemas.microsoft.com/office/drawing/2014/main" id="{FEE5A535-A0AE-1DE1-A9D1-B4989D6C8D4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hlinkClick r:id="rId8" action="ppaction://hlinksldjump"/>
            <a:extLst>
              <a:ext uri="{FF2B5EF4-FFF2-40B4-BE49-F238E27FC236}">
                <a16:creationId xmlns:a16="http://schemas.microsoft.com/office/drawing/2014/main" id="{A7687739-6E31-4D96-6006-C15C351BE9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8" name="TextBox 7">
            <a:extLst>
              <a:ext uri="{FF2B5EF4-FFF2-40B4-BE49-F238E27FC236}">
                <a16:creationId xmlns:a16="http://schemas.microsoft.com/office/drawing/2014/main" id="{70386F23-49C8-655E-E843-66DE629F7B97}"/>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9" name="TextBox 8">
            <a:extLst>
              <a:ext uri="{FF2B5EF4-FFF2-40B4-BE49-F238E27FC236}">
                <a16:creationId xmlns:a16="http://schemas.microsoft.com/office/drawing/2014/main" id="{F24086D4-AD7A-8D0A-4AA7-54D49BADB236}"/>
              </a:ext>
            </a:extLst>
          </p:cNvPr>
          <p:cNvSpPr txBox="1"/>
          <p:nvPr/>
        </p:nvSpPr>
        <p:spPr>
          <a:xfrm flipH="1">
            <a:off x="3761870" y="-1129767"/>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7/8/10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0" name="TextBox 9">
            <a:extLst>
              <a:ext uri="{FF2B5EF4-FFF2-40B4-BE49-F238E27FC236}">
                <a16:creationId xmlns:a16="http://schemas.microsoft.com/office/drawing/2014/main" id="{98582BA3-D111-56C9-D506-3BA9E282A4B2}"/>
              </a:ext>
            </a:extLst>
          </p:cNvPr>
          <p:cNvSpPr txBox="1"/>
          <p:nvPr/>
        </p:nvSpPr>
        <p:spPr>
          <a:xfrm>
            <a:off x="2387782" y="939291"/>
            <a:ext cx="8712097" cy="2862322"/>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series protagonist Desmond Miles who, using a machine known as the Animus, relives the memories of his Assassin ancestor, Ezio </a:t>
            </a:r>
            <a:r>
              <a:rPr lang="en-GB" dirty="0" err="1">
                <a:solidFill>
                  <a:schemeClr val="bg1"/>
                </a:solidFill>
              </a:rPr>
              <a:t>Auditore</a:t>
            </a:r>
            <a:r>
              <a:rPr lang="en-GB" dirty="0">
                <a:solidFill>
                  <a:schemeClr val="bg1"/>
                </a:solidFill>
              </a:rPr>
              <a:t> da Firenze, to find a way to avert the 2012 apocalypse. The main story takes place during the Italian Wars, spanning the years 1500–1507, and continues from the events of Assassin's Creed II, as Ezio takes the fight against the Templars (led by the powerful Borgia family) to Rome, where he attempts to rebuild the Assassin Brotherhood in Italy and liberate the city from the Borgias' control.</a:t>
            </a:r>
          </a:p>
        </p:txBody>
      </p:sp>
      <p:pic>
        <p:nvPicPr>
          <p:cNvPr id="12" name="Picture 11">
            <a:extLst>
              <a:ext uri="{FF2B5EF4-FFF2-40B4-BE49-F238E27FC236}">
                <a16:creationId xmlns:a16="http://schemas.microsoft.com/office/drawing/2014/main" id="{19FC67AD-244D-BC4E-044A-A62BC651DC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42252" y="3889013"/>
            <a:ext cx="2473570" cy="1360363"/>
          </a:xfrm>
          <a:prstGeom prst="rect">
            <a:avLst/>
          </a:prstGeom>
        </p:spPr>
      </p:pic>
      <p:pic>
        <p:nvPicPr>
          <p:cNvPr id="14" name="Picture 13">
            <a:extLst>
              <a:ext uri="{FF2B5EF4-FFF2-40B4-BE49-F238E27FC236}">
                <a16:creationId xmlns:a16="http://schemas.microsoft.com/office/drawing/2014/main" id="{3D363BE8-971D-3A5A-AC44-83E3675674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40814" y="3897197"/>
            <a:ext cx="2473570" cy="1352179"/>
          </a:xfrm>
          <a:prstGeom prst="rect">
            <a:avLst/>
          </a:prstGeom>
        </p:spPr>
      </p:pic>
      <p:pic>
        <p:nvPicPr>
          <p:cNvPr id="16" name="Picture 15">
            <a:extLst>
              <a:ext uri="{FF2B5EF4-FFF2-40B4-BE49-F238E27FC236}">
                <a16:creationId xmlns:a16="http://schemas.microsoft.com/office/drawing/2014/main" id="{57B462DE-FD34-0D91-C584-B0CB8AE2F1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9376" y="3890796"/>
            <a:ext cx="2473570" cy="1352179"/>
          </a:xfrm>
          <a:prstGeom prst="rect">
            <a:avLst/>
          </a:prstGeom>
        </p:spPr>
      </p:pic>
      <p:sp>
        <p:nvSpPr>
          <p:cNvPr id="18" name="TextBox 17">
            <a:extLst>
              <a:ext uri="{FF2B5EF4-FFF2-40B4-BE49-F238E27FC236}">
                <a16:creationId xmlns:a16="http://schemas.microsoft.com/office/drawing/2014/main" id="{4E268D9C-CF9C-CADB-5380-BD2234B814E9}"/>
              </a:ext>
            </a:extLst>
          </p:cNvPr>
          <p:cNvSpPr txBox="1"/>
          <p:nvPr/>
        </p:nvSpPr>
        <p:spPr>
          <a:xfrm>
            <a:off x="2387782" y="5540343"/>
            <a:ext cx="8540671" cy="923330"/>
          </a:xfrm>
          <a:prstGeom prst="rect">
            <a:avLst/>
          </a:prstGeom>
          <a:noFill/>
        </p:spPr>
        <p:txBody>
          <a:bodyPr wrap="square" rtlCol="0">
            <a:spAutoFit/>
          </a:bodyPr>
          <a:lstStyle/>
          <a:p>
            <a:r>
              <a:rPr lang="en-GB" dirty="0">
                <a:solidFill>
                  <a:schemeClr val="bg1"/>
                </a:solidFill>
              </a:rPr>
              <a:t>Brotherhood features an open world and is played from the third-person perspective, with a primary focus on using Desmond's and Ezio's combat, climbing and stealth abilities to eliminate targets and explore the environment.</a:t>
            </a:r>
          </a:p>
        </p:txBody>
      </p:sp>
      <p:sp>
        <p:nvSpPr>
          <p:cNvPr id="19" name="TextBox 18">
            <a:extLst>
              <a:ext uri="{FF2B5EF4-FFF2-40B4-BE49-F238E27FC236}">
                <a16:creationId xmlns:a16="http://schemas.microsoft.com/office/drawing/2014/main" id="{41D7B2C5-1E3A-6626-2D1B-906F40361304}"/>
              </a:ext>
            </a:extLst>
          </p:cNvPr>
          <p:cNvSpPr txBox="1"/>
          <p:nvPr/>
        </p:nvSpPr>
        <p:spPr>
          <a:xfrm>
            <a:off x="2747079" y="-4520332"/>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Brotherhood is a 2010 action-adventure video game developed by Ubisoft Montreal and published by </a:t>
            </a:r>
            <a:r>
              <a:rPr lang="en-GB" dirty="0" err="1">
                <a:solidFill>
                  <a:schemeClr val="bg1"/>
                </a:solidFill>
              </a:rPr>
              <a:t>Ubisoft.It</a:t>
            </a:r>
            <a:r>
              <a:rPr lang="en-GB" dirty="0">
                <a:solidFill>
                  <a:schemeClr val="bg1"/>
                </a:solidFill>
              </a:rPr>
              <a:t> is the third major install in the Assassin's Creed series, and the second chapter in the "Ezio Trilogy", as a direct sequel to 2009's Assassin's Creed II. The game was first released on the PlayStation 3 and Xbox 360 in November and December 2010 and was later made available on Microsoft Windows in March and June 2011</a:t>
            </a:r>
          </a:p>
        </p:txBody>
      </p:sp>
      <p:pic>
        <p:nvPicPr>
          <p:cNvPr id="20" name="Picture 19">
            <a:extLst>
              <a:ext uri="{FF2B5EF4-FFF2-40B4-BE49-F238E27FC236}">
                <a16:creationId xmlns:a16="http://schemas.microsoft.com/office/drawing/2014/main" id="{4CB5D756-9F17-90E0-A839-C2A4E2F2F8AF}"/>
              </a:ext>
            </a:extLst>
          </p:cNvPr>
          <p:cNvPicPr>
            <a:picLocks noChangeAspect="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489742" y="-2480321"/>
            <a:ext cx="971123" cy="470869"/>
          </a:xfrm>
          <a:prstGeom prst="rect">
            <a:avLst/>
          </a:prstGeom>
        </p:spPr>
      </p:pic>
      <p:pic>
        <p:nvPicPr>
          <p:cNvPr id="21" name="Picture 20">
            <a:extLst>
              <a:ext uri="{FF2B5EF4-FFF2-40B4-BE49-F238E27FC236}">
                <a16:creationId xmlns:a16="http://schemas.microsoft.com/office/drawing/2014/main" id="{568A2696-63AA-C316-2C77-C01E639B82C4}"/>
              </a:ext>
            </a:extLst>
          </p:cNvPr>
          <p:cNvPicPr>
            <a:picLocks noChangeAspect="1"/>
          </p:cNvPicPr>
          <p:nvPr/>
        </p:nvPicPr>
        <p:blipFill rotWithShape="1">
          <a:blip r:embed="rId14">
            <a:extLst>
              <a:ext uri="{28A0092B-C50C-407E-A947-70E740481C1C}">
                <a14:useLocalDpi xmlns:a14="http://schemas.microsoft.com/office/drawing/2010/main" val="0"/>
              </a:ext>
            </a:extLst>
          </a:blip>
          <a:srcRect r="36002"/>
          <a:stretch/>
        </p:blipFill>
        <p:spPr>
          <a:xfrm>
            <a:off x="5439255" y="-2673596"/>
            <a:ext cx="1399804" cy="798661"/>
          </a:xfrm>
          <a:prstGeom prst="rect">
            <a:avLst/>
          </a:prstGeom>
        </p:spPr>
      </p:pic>
      <p:pic>
        <p:nvPicPr>
          <p:cNvPr id="22" name="Picture 21">
            <a:extLst>
              <a:ext uri="{FF2B5EF4-FFF2-40B4-BE49-F238E27FC236}">
                <a16:creationId xmlns:a16="http://schemas.microsoft.com/office/drawing/2014/main" id="{4E1077C6-A047-5C25-B6EE-B9113030DE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12355" y="-2604652"/>
            <a:ext cx="664924" cy="595200"/>
          </a:xfrm>
          <a:prstGeom prst="rect">
            <a:avLst/>
          </a:prstGeom>
        </p:spPr>
      </p:pic>
      <p:sp>
        <p:nvSpPr>
          <p:cNvPr id="23" name="TextBox 22">
            <a:extLst>
              <a:ext uri="{FF2B5EF4-FFF2-40B4-BE49-F238E27FC236}">
                <a16:creationId xmlns:a16="http://schemas.microsoft.com/office/drawing/2014/main" id="{F5B6CC37-D8A6-56B5-98AE-FEC4B7BE75A2}"/>
              </a:ext>
            </a:extLst>
          </p:cNvPr>
          <p:cNvSpPr txBox="1"/>
          <p:nvPr/>
        </p:nvSpPr>
        <p:spPr>
          <a:xfrm>
            <a:off x="4989880" y="-1793236"/>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Tree>
    <p:extLst>
      <p:ext uri="{BB962C8B-B14F-4D97-AF65-F5344CB8AC3E}">
        <p14:creationId xmlns:p14="http://schemas.microsoft.com/office/powerpoint/2010/main" val="21462941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98E7DBD-29A5-F624-C0E4-B8988304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hlinkHover r:id="rId3" action="ppaction://hlinksldjump"/>
            <a:extLst>
              <a:ext uri="{FF2B5EF4-FFF2-40B4-BE49-F238E27FC236}">
                <a16:creationId xmlns:a16="http://schemas.microsoft.com/office/drawing/2014/main" id="{B43F77CF-DBC8-4496-BF04-C2924BAA7D16}"/>
              </a:ext>
            </a:extLst>
          </p:cNvPr>
          <p:cNvSpPr/>
          <p:nvPr/>
        </p:nvSpPr>
        <p:spPr>
          <a:xfrm>
            <a:off x="1075601"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9" name="Rectangle: Rounded Corners 8">
            <a:hlinkHover r:id="rId4" action="ppaction://hlinksldjump"/>
            <a:extLst>
              <a:ext uri="{FF2B5EF4-FFF2-40B4-BE49-F238E27FC236}">
                <a16:creationId xmlns:a16="http://schemas.microsoft.com/office/drawing/2014/main" id="{E2270E13-2E8E-41BD-BCEC-DD1C08C6A4A9}"/>
              </a:ext>
            </a:extLst>
          </p:cNvPr>
          <p:cNvSpPr/>
          <p:nvPr/>
        </p:nvSpPr>
        <p:spPr>
          <a:xfrm>
            <a:off x="8432629" y="1715159"/>
            <a:ext cx="2759969" cy="3441041"/>
          </a:xfrm>
          <a:prstGeom prst="roundRect">
            <a:avLst/>
          </a:prstGeom>
          <a:gradFill flip="none" rotWithShape="1">
            <a:gsLst>
              <a:gs pos="0">
                <a:srgbClr val="334E60">
                  <a:shade val="30000"/>
                  <a:satMod val="115000"/>
                </a:srgbClr>
              </a:gs>
              <a:gs pos="50000">
                <a:srgbClr val="334E60">
                  <a:shade val="67500"/>
                  <a:satMod val="115000"/>
                </a:srgbClr>
              </a:gs>
              <a:gs pos="100000">
                <a:srgbClr val="334E60">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Rounded Corners 9">
            <a:hlinkHover r:id="rId5" action="ppaction://hlinksldjump"/>
            <a:extLst>
              <a:ext uri="{FF2B5EF4-FFF2-40B4-BE49-F238E27FC236}">
                <a16:creationId xmlns:a16="http://schemas.microsoft.com/office/drawing/2014/main" id="{20981830-109B-461B-9D57-29BE22B90F83}"/>
              </a:ext>
            </a:extLst>
          </p:cNvPr>
          <p:cNvSpPr/>
          <p:nvPr/>
        </p:nvSpPr>
        <p:spPr>
          <a:xfrm>
            <a:off x="4716015"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8" name="Picture 7">
            <a:hlinkHover r:id="rId3" action="ppaction://hlinksldjump"/>
            <a:extLst>
              <a:ext uri="{FF2B5EF4-FFF2-40B4-BE49-F238E27FC236}">
                <a16:creationId xmlns:a16="http://schemas.microsoft.com/office/drawing/2014/main" id="{D949FA82-09C4-8A1E-91BB-DFFDBB2EBD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726" y="940194"/>
            <a:ext cx="1313960" cy="2865708"/>
          </a:xfrm>
          <a:prstGeom prst="rect">
            <a:avLst/>
          </a:prstGeom>
        </p:spPr>
      </p:pic>
      <p:pic>
        <p:nvPicPr>
          <p:cNvPr id="11" name="Picture 10">
            <a:hlinkHover r:id="rId5" action="ppaction://hlinksldjump"/>
            <a:extLst>
              <a:ext uri="{FF2B5EF4-FFF2-40B4-BE49-F238E27FC236}">
                <a16:creationId xmlns:a16="http://schemas.microsoft.com/office/drawing/2014/main" id="{A41786D9-5913-51A9-DE6C-47435B7C97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6545" y="817292"/>
            <a:ext cx="1719090" cy="3232940"/>
          </a:xfrm>
          <a:prstGeom prst="rect">
            <a:avLst/>
          </a:prstGeom>
        </p:spPr>
      </p:pic>
      <p:pic>
        <p:nvPicPr>
          <p:cNvPr id="12" name="Picture 11">
            <a:hlinkHover r:id="rId4" action="ppaction://hlinksldjump"/>
            <a:extLst>
              <a:ext uri="{FF2B5EF4-FFF2-40B4-BE49-F238E27FC236}">
                <a16:creationId xmlns:a16="http://schemas.microsoft.com/office/drawing/2014/main" id="{89149AF6-5CDD-FD72-6A18-DED042EEBE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2629" y="915549"/>
            <a:ext cx="2226455" cy="3036425"/>
          </a:xfrm>
          <a:prstGeom prst="rect">
            <a:avLst/>
          </a:prstGeom>
        </p:spPr>
      </p:pic>
      <p:sp>
        <p:nvSpPr>
          <p:cNvPr id="23" name="Rectangle: Rounded Corners 22">
            <a:hlinkHover r:id="rId9" action="ppaction://hlinksldjump"/>
            <a:extLst>
              <a:ext uri="{FF2B5EF4-FFF2-40B4-BE49-F238E27FC236}">
                <a16:creationId xmlns:a16="http://schemas.microsoft.com/office/drawing/2014/main" id="{50969A41-DA50-222C-E79C-6C24878D1D9F}"/>
              </a:ext>
            </a:extLst>
          </p:cNvPr>
          <p:cNvSpPr/>
          <p:nvPr/>
        </p:nvSpPr>
        <p:spPr>
          <a:xfrm>
            <a:off x="-10743923" y="1663128"/>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Rectangle: Rounded Corners 23">
            <a:hlinkHover r:id="rId10" action="ppaction://hlinksldjump"/>
            <a:extLst>
              <a:ext uri="{FF2B5EF4-FFF2-40B4-BE49-F238E27FC236}">
                <a16:creationId xmlns:a16="http://schemas.microsoft.com/office/drawing/2014/main" id="{4AEA7C74-13ED-2788-BA3E-B05490768BCC}"/>
              </a:ext>
            </a:extLst>
          </p:cNvPr>
          <p:cNvSpPr/>
          <p:nvPr/>
        </p:nvSpPr>
        <p:spPr>
          <a:xfrm>
            <a:off x="-3386895" y="1663128"/>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Rounded Corners 24">
            <a:hlinkHover r:id="rId11" action="ppaction://hlinksldjump"/>
            <a:extLst>
              <a:ext uri="{FF2B5EF4-FFF2-40B4-BE49-F238E27FC236}">
                <a16:creationId xmlns:a16="http://schemas.microsoft.com/office/drawing/2014/main" id="{C4EB3F56-FF41-F1A1-ACF5-EF953BC8E716}"/>
              </a:ext>
            </a:extLst>
          </p:cNvPr>
          <p:cNvSpPr/>
          <p:nvPr/>
        </p:nvSpPr>
        <p:spPr>
          <a:xfrm>
            <a:off x="-7103509" y="1663128"/>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6" name="Picture 25">
            <a:hlinkClick r:id="rId12" action="ppaction://hlinksldjump"/>
            <a:hlinkHover r:id="rId9" action="ppaction://hlinksldjump"/>
            <a:extLst>
              <a:ext uri="{FF2B5EF4-FFF2-40B4-BE49-F238E27FC236}">
                <a16:creationId xmlns:a16="http://schemas.microsoft.com/office/drawing/2014/main" id="{2ADA08AF-A6C8-8B1A-D7E5-F475B42124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43923" y="628921"/>
            <a:ext cx="1790993" cy="3350947"/>
          </a:xfrm>
          <a:prstGeom prst="rect">
            <a:avLst/>
          </a:prstGeom>
        </p:spPr>
      </p:pic>
      <p:pic>
        <p:nvPicPr>
          <p:cNvPr id="27" name="Picture 26">
            <a:hlinkClick r:id="rId14" action="ppaction://hlinksldjump"/>
            <a:hlinkHover r:id="rId11" action="ppaction://hlinksldjump"/>
            <a:extLst>
              <a:ext uri="{FF2B5EF4-FFF2-40B4-BE49-F238E27FC236}">
                <a16:creationId xmlns:a16="http://schemas.microsoft.com/office/drawing/2014/main" id="{F8B2C678-6F8C-65AA-AD8D-82E56720CD13}"/>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7264147" y="628921"/>
            <a:ext cx="2580290" cy="3323053"/>
          </a:xfrm>
          <a:prstGeom prst="rect">
            <a:avLst/>
          </a:prstGeom>
        </p:spPr>
      </p:pic>
      <p:pic>
        <p:nvPicPr>
          <p:cNvPr id="28" name="Picture 27">
            <a:hlinkClick r:id="rId16" action="ppaction://hlinksldjump"/>
            <a:extLst>
              <a:ext uri="{FF2B5EF4-FFF2-40B4-BE49-F238E27FC236}">
                <a16:creationId xmlns:a16="http://schemas.microsoft.com/office/drawing/2014/main" id="{D618FF01-BFF7-B097-A048-1A265689BC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18641" y="779208"/>
            <a:ext cx="1301989" cy="3050372"/>
          </a:xfrm>
          <a:prstGeom prst="rect">
            <a:avLst/>
          </a:prstGeom>
        </p:spPr>
      </p:pic>
      <p:sp>
        <p:nvSpPr>
          <p:cNvPr id="4" name="Rectangle: Rounded Corners 3">
            <a:hlinkHover r:id="rId18" action="ppaction://hlinksldjump"/>
            <a:extLst>
              <a:ext uri="{FF2B5EF4-FFF2-40B4-BE49-F238E27FC236}">
                <a16:creationId xmlns:a16="http://schemas.microsoft.com/office/drawing/2014/main" id="{A6139333-8A08-F9C9-6598-37F384AB29BA}"/>
              </a:ext>
            </a:extLst>
          </p:cNvPr>
          <p:cNvSpPr/>
          <p:nvPr/>
        </p:nvSpPr>
        <p:spPr>
          <a:xfrm>
            <a:off x="12895125" y="1663128"/>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hlinkHover r:id="rId19" action="ppaction://hlinksldjump"/>
            <a:extLst>
              <a:ext uri="{FF2B5EF4-FFF2-40B4-BE49-F238E27FC236}">
                <a16:creationId xmlns:a16="http://schemas.microsoft.com/office/drawing/2014/main" id="{7FFD0A3F-6094-F3D2-F107-5434777D2DA8}"/>
              </a:ext>
            </a:extLst>
          </p:cNvPr>
          <p:cNvSpPr/>
          <p:nvPr/>
        </p:nvSpPr>
        <p:spPr>
          <a:xfrm>
            <a:off x="20252153" y="1663128"/>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Rectangle: Rounded Corners 13">
            <a:hlinkHover r:id="rId20" action="ppaction://hlinksldjump"/>
            <a:extLst>
              <a:ext uri="{FF2B5EF4-FFF2-40B4-BE49-F238E27FC236}">
                <a16:creationId xmlns:a16="http://schemas.microsoft.com/office/drawing/2014/main" id="{EBB518BB-D1A5-6DB8-3082-B32C7D487D7E}"/>
              </a:ext>
            </a:extLst>
          </p:cNvPr>
          <p:cNvSpPr/>
          <p:nvPr/>
        </p:nvSpPr>
        <p:spPr>
          <a:xfrm>
            <a:off x="16535539" y="1663128"/>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5" name="Picture 14">
            <a:hlinkHover r:id="rId18" action="ppaction://hlinksldjump"/>
            <a:extLst>
              <a:ext uri="{FF2B5EF4-FFF2-40B4-BE49-F238E27FC236}">
                <a16:creationId xmlns:a16="http://schemas.microsoft.com/office/drawing/2014/main" id="{4BE1FD9A-F080-4A7B-9034-0C57F71A0B3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919723" y="628921"/>
            <a:ext cx="1840499" cy="3181332"/>
          </a:xfrm>
          <a:prstGeom prst="rect">
            <a:avLst/>
          </a:prstGeom>
        </p:spPr>
      </p:pic>
      <p:pic>
        <p:nvPicPr>
          <p:cNvPr id="16" name="Picture 15">
            <a:hlinkHover r:id="rId19" action="ppaction://hlinksldjump"/>
            <a:extLst>
              <a:ext uri="{FF2B5EF4-FFF2-40B4-BE49-F238E27FC236}">
                <a16:creationId xmlns:a16="http://schemas.microsoft.com/office/drawing/2014/main" id="{DD63926A-9495-DBD8-317A-33B6A13CC2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20337145" y="779208"/>
            <a:ext cx="1797570" cy="3300226"/>
          </a:xfrm>
          <a:prstGeom prst="rect">
            <a:avLst/>
          </a:prstGeom>
        </p:spPr>
      </p:pic>
      <p:pic>
        <p:nvPicPr>
          <p:cNvPr id="17" name="Picture 16">
            <a:hlinkHover r:id="rId20" action="ppaction://hlinksldjump"/>
            <a:extLst>
              <a:ext uri="{FF2B5EF4-FFF2-40B4-BE49-F238E27FC236}">
                <a16:creationId xmlns:a16="http://schemas.microsoft.com/office/drawing/2014/main" id="{33128E26-622A-AFDC-C918-FD9EDD86FC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H="1">
            <a:off x="16535539" y="580746"/>
            <a:ext cx="1797572" cy="2796223"/>
          </a:xfrm>
          <a:prstGeom prst="rect">
            <a:avLst/>
          </a:prstGeom>
        </p:spPr>
      </p:pic>
      <p:pic>
        <p:nvPicPr>
          <p:cNvPr id="19" name="Picture 18">
            <a:extLst>
              <a:ext uri="{FF2B5EF4-FFF2-40B4-BE49-F238E27FC236}">
                <a16:creationId xmlns:a16="http://schemas.microsoft.com/office/drawing/2014/main" id="{16ED9FC4-76F5-BDA7-C535-B377B4184B40}"/>
              </a:ext>
            </a:extLst>
          </p:cNvPr>
          <p:cNvPicPr>
            <a:picLocks noChangeAspect="1"/>
          </p:cNvPicPr>
          <p:nvPr/>
        </p:nvPicPr>
        <p:blipFill rotWithShape="1">
          <a:blip r:embed="rId24">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0" name="TextBox 19">
            <a:extLst>
              <a:ext uri="{FF2B5EF4-FFF2-40B4-BE49-F238E27FC236}">
                <a16:creationId xmlns:a16="http://schemas.microsoft.com/office/drawing/2014/main" id="{33DCAE97-F5B5-B477-E039-E7552289975B}"/>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2" name="Picture 21">
            <a:extLst>
              <a:ext uri="{FF2B5EF4-FFF2-40B4-BE49-F238E27FC236}">
                <a16:creationId xmlns:a16="http://schemas.microsoft.com/office/drawing/2014/main" id="{4A3C8365-7F8E-5B04-62DD-CB0F14D85A0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31" name="Picture 30">
            <a:extLst>
              <a:ext uri="{FF2B5EF4-FFF2-40B4-BE49-F238E27FC236}">
                <a16:creationId xmlns:a16="http://schemas.microsoft.com/office/drawing/2014/main" id="{752EC163-83E6-6CFF-E692-62102852B3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32" name="Picture 31">
            <a:hlinkClick r:id="rId26" action="ppaction://hlinksldjump"/>
            <a:extLst>
              <a:ext uri="{FF2B5EF4-FFF2-40B4-BE49-F238E27FC236}">
                <a16:creationId xmlns:a16="http://schemas.microsoft.com/office/drawing/2014/main" id="{289D0EA2-D63D-5042-31A6-E11A1E85747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9432393" y="6006122"/>
            <a:ext cx="928984" cy="774773"/>
          </a:xfrm>
          <a:prstGeom prst="rect">
            <a:avLst/>
          </a:prstGeom>
        </p:spPr>
      </p:pic>
      <p:pic>
        <p:nvPicPr>
          <p:cNvPr id="33" name="Picture 32">
            <a:hlinkClick r:id="rId27" action="ppaction://hlinksldjump"/>
            <a:extLst>
              <a:ext uri="{FF2B5EF4-FFF2-40B4-BE49-F238E27FC236}">
                <a16:creationId xmlns:a16="http://schemas.microsoft.com/office/drawing/2014/main" id="{38F6C36F-1E90-5010-0796-74248320B1E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1186425" y="6006123"/>
            <a:ext cx="928984" cy="774773"/>
          </a:xfrm>
          <a:prstGeom prst="rect">
            <a:avLst/>
          </a:prstGeom>
        </p:spPr>
      </p:pic>
      <p:pic>
        <p:nvPicPr>
          <p:cNvPr id="34" name="Picture 33">
            <a:extLst>
              <a:ext uri="{FF2B5EF4-FFF2-40B4-BE49-F238E27FC236}">
                <a16:creationId xmlns:a16="http://schemas.microsoft.com/office/drawing/2014/main" id="{E1E4C00A-2B6F-7313-E987-09A15E32098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5" name="Picture 4">
            <a:hlinkClick r:id="rId29" action="ppaction://hlinksldjump"/>
            <a:extLst>
              <a:ext uri="{FF2B5EF4-FFF2-40B4-BE49-F238E27FC236}">
                <a16:creationId xmlns:a16="http://schemas.microsoft.com/office/drawing/2014/main" id="{967003A7-BD59-1A75-63A4-6CFF61CA0D3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6" name="TextBox 5">
            <a:extLst>
              <a:ext uri="{FF2B5EF4-FFF2-40B4-BE49-F238E27FC236}">
                <a16:creationId xmlns:a16="http://schemas.microsoft.com/office/drawing/2014/main" id="{6CD23335-B9BF-28B8-5EA2-77EB79CC6C4F}"/>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36" name="Picture 35">
            <a:hlinkHover r:id="rId5" action="ppaction://hlinksldjump"/>
            <a:extLst>
              <a:ext uri="{FF2B5EF4-FFF2-40B4-BE49-F238E27FC236}">
                <a16:creationId xmlns:a16="http://schemas.microsoft.com/office/drawing/2014/main" id="{EE2463AE-9B11-D9E5-2FF7-BCD898D16D7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07912" y="3911364"/>
            <a:ext cx="1591801" cy="989767"/>
          </a:xfrm>
          <a:prstGeom prst="rect">
            <a:avLst/>
          </a:prstGeom>
        </p:spPr>
      </p:pic>
      <p:pic>
        <p:nvPicPr>
          <p:cNvPr id="38" name="Picture 37">
            <a:hlinkHover r:id="rId4" action="ppaction://hlinksldjump"/>
            <a:extLst>
              <a:ext uri="{FF2B5EF4-FFF2-40B4-BE49-F238E27FC236}">
                <a16:creationId xmlns:a16="http://schemas.microsoft.com/office/drawing/2014/main" id="{7D30340D-9A4A-56C5-F9E6-B938965C50A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105860" y="4079434"/>
            <a:ext cx="1413505" cy="570321"/>
          </a:xfrm>
          <a:prstGeom prst="rect">
            <a:avLst/>
          </a:prstGeom>
        </p:spPr>
      </p:pic>
      <p:pic>
        <p:nvPicPr>
          <p:cNvPr id="40" name="Picture 39">
            <a:hlinkHover r:id="rId3" action="ppaction://hlinksldjump"/>
            <a:extLst>
              <a:ext uri="{FF2B5EF4-FFF2-40B4-BE49-F238E27FC236}">
                <a16:creationId xmlns:a16="http://schemas.microsoft.com/office/drawing/2014/main" id="{689AEADD-6A39-31C9-73EF-43F839D671D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580979" y="4042300"/>
            <a:ext cx="1422013" cy="570322"/>
          </a:xfrm>
          <a:prstGeom prst="rect">
            <a:avLst/>
          </a:prstGeom>
        </p:spPr>
      </p:pic>
      <p:sp>
        <p:nvSpPr>
          <p:cNvPr id="2" name="TextBox 1">
            <a:extLst>
              <a:ext uri="{FF2B5EF4-FFF2-40B4-BE49-F238E27FC236}">
                <a16:creationId xmlns:a16="http://schemas.microsoft.com/office/drawing/2014/main" id="{30EB2220-2A73-AE56-41D4-C84B20422905}"/>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763433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A3FDDD9-EFF4-81F2-D8E1-5CDB5E2F4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hlinkHover r:id="rId3" action="ppaction://hlinksldjump"/>
            <a:extLst>
              <a:ext uri="{FF2B5EF4-FFF2-40B4-BE49-F238E27FC236}">
                <a16:creationId xmlns:a16="http://schemas.microsoft.com/office/drawing/2014/main" id="{F3512BE1-E8B5-4D83-8F60-680CAB55C745}"/>
              </a:ext>
            </a:extLst>
          </p:cNvPr>
          <p:cNvSpPr/>
          <p:nvPr/>
        </p:nvSpPr>
        <p:spPr>
          <a:xfrm>
            <a:off x="0" y="0"/>
            <a:ext cx="12192000"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43F77CF-DBC8-4496-BF04-C2924BAA7D16}"/>
              </a:ext>
            </a:extLst>
          </p:cNvPr>
          <p:cNvSpPr/>
          <p:nvPr/>
        </p:nvSpPr>
        <p:spPr>
          <a:xfrm>
            <a:off x="999403" y="1524000"/>
            <a:ext cx="3204298" cy="3746499"/>
          </a:xfrm>
          <a:prstGeom prst="roundRect">
            <a:avLst/>
          </a:prstGeom>
          <a:gradFill flip="none" rotWithShape="1">
            <a:gsLst>
              <a:gs pos="0">
                <a:srgbClr val="2F566B">
                  <a:shade val="30000"/>
                  <a:satMod val="115000"/>
                </a:srgbClr>
              </a:gs>
              <a:gs pos="50000">
                <a:srgbClr val="2F566B">
                  <a:shade val="67500"/>
                  <a:satMod val="115000"/>
                </a:srgbClr>
              </a:gs>
              <a:gs pos="100000">
                <a:srgbClr val="2F566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 name="Rectangle: Rounded Corners 3">
            <a:extLst>
              <a:ext uri="{FF2B5EF4-FFF2-40B4-BE49-F238E27FC236}">
                <a16:creationId xmlns:a16="http://schemas.microsoft.com/office/drawing/2014/main" id="{76D3C423-89A3-E57A-7888-A560B118BD0C}"/>
              </a:ext>
            </a:extLst>
          </p:cNvPr>
          <p:cNvSpPr/>
          <p:nvPr/>
        </p:nvSpPr>
        <p:spPr>
          <a:xfrm>
            <a:off x="8432629" y="1715159"/>
            <a:ext cx="2759969" cy="3441041"/>
          </a:xfrm>
          <a:prstGeom prst="roundRect">
            <a:avLst/>
          </a:prstGeom>
          <a:gradFill flip="none" rotWithShape="1">
            <a:gsLst>
              <a:gs pos="0">
                <a:srgbClr val="334E60">
                  <a:shade val="30000"/>
                  <a:satMod val="115000"/>
                </a:srgbClr>
              </a:gs>
              <a:gs pos="50000">
                <a:srgbClr val="334E60">
                  <a:shade val="67500"/>
                  <a:satMod val="115000"/>
                </a:srgbClr>
              </a:gs>
              <a:gs pos="100000">
                <a:srgbClr val="334E60">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Rectangle: Rounded Corners 4">
            <a:extLst>
              <a:ext uri="{FF2B5EF4-FFF2-40B4-BE49-F238E27FC236}">
                <a16:creationId xmlns:a16="http://schemas.microsoft.com/office/drawing/2014/main" id="{27C6F5B0-4173-B173-1CA3-15E1E7704170}"/>
              </a:ext>
            </a:extLst>
          </p:cNvPr>
          <p:cNvSpPr/>
          <p:nvPr/>
        </p:nvSpPr>
        <p:spPr>
          <a:xfrm>
            <a:off x="4716015"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6" name="Picture 5">
            <a:extLst>
              <a:ext uri="{FF2B5EF4-FFF2-40B4-BE49-F238E27FC236}">
                <a16:creationId xmlns:a16="http://schemas.microsoft.com/office/drawing/2014/main" id="{6C3883DB-6998-4582-F876-66A6E1EA1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545" y="817292"/>
            <a:ext cx="1719090" cy="3232940"/>
          </a:xfrm>
          <a:prstGeom prst="rect">
            <a:avLst/>
          </a:prstGeom>
        </p:spPr>
      </p:pic>
      <p:pic>
        <p:nvPicPr>
          <p:cNvPr id="9" name="Picture 8">
            <a:extLst>
              <a:ext uri="{FF2B5EF4-FFF2-40B4-BE49-F238E27FC236}">
                <a16:creationId xmlns:a16="http://schemas.microsoft.com/office/drawing/2014/main" id="{B63B62AC-1423-BFAC-D9EA-A7E442FDC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2629" y="915549"/>
            <a:ext cx="2226455" cy="3036425"/>
          </a:xfrm>
          <a:prstGeom prst="rect">
            <a:avLst/>
          </a:prstGeom>
        </p:spPr>
      </p:pic>
      <p:pic>
        <p:nvPicPr>
          <p:cNvPr id="10" name="Picture 9">
            <a:extLst>
              <a:ext uri="{FF2B5EF4-FFF2-40B4-BE49-F238E27FC236}">
                <a16:creationId xmlns:a16="http://schemas.microsoft.com/office/drawing/2014/main" id="{4CB7AB9C-D978-6161-3813-2AC9A43A81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402" y="551767"/>
            <a:ext cx="1604087" cy="3498465"/>
          </a:xfrm>
          <a:prstGeom prst="rect">
            <a:avLst/>
          </a:prstGeom>
        </p:spPr>
      </p:pic>
      <p:sp>
        <p:nvSpPr>
          <p:cNvPr id="17" name="Rectangle: Rounded Corners 16">
            <a:hlinkClick r:id="rId7" action="ppaction://hlinksldjump"/>
            <a:extLst>
              <a:ext uri="{FF2B5EF4-FFF2-40B4-BE49-F238E27FC236}">
                <a16:creationId xmlns:a16="http://schemas.microsoft.com/office/drawing/2014/main" id="{AC6A3A58-0A5E-4174-583B-1438AA089199}"/>
              </a:ext>
            </a:extLst>
          </p:cNvPr>
          <p:cNvSpPr/>
          <p:nvPr/>
        </p:nvSpPr>
        <p:spPr>
          <a:xfrm>
            <a:off x="999403" y="1524000"/>
            <a:ext cx="31830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hlinkHover r:id="rId8" action="ppaction://hlinksldjump"/>
            <a:extLst>
              <a:ext uri="{FF2B5EF4-FFF2-40B4-BE49-F238E27FC236}">
                <a16:creationId xmlns:a16="http://schemas.microsoft.com/office/drawing/2014/main" id="{98FAA06B-E1A4-3684-D230-7560613198C8}"/>
              </a:ext>
            </a:extLst>
          </p:cNvPr>
          <p:cNvSpPr/>
          <p:nvPr/>
        </p:nvSpPr>
        <p:spPr>
          <a:xfrm>
            <a:off x="-10743923" y="1663128"/>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9" action="ppaction://hlinksldjump"/>
            <a:extLst>
              <a:ext uri="{FF2B5EF4-FFF2-40B4-BE49-F238E27FC236}">
                <a16:creationId xmlns:a16="http://schemas.microsoft.com/office/drawing/2014/main" id="{0D9A25F2-B16D-C750-F407-93C28052A0B8}"/>
              </a:ext>
            </a:extLst>
          </p:cNvPr>
          <p:cNvSpPr/>
          <p:nvPr/>
        </p:nvSpPr>
        <p:spPr>
          <a:xfrm>
            <a:off x="-3386895" y="1663128"/>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Rectangle: Rounded Corners 19">
            <a:hlinkHover r:id="rId10" action="ppaction://hlinksldjump"/>
            <a:extLst>
              <a:ext uri="{FF2B5EF4-FFF2-40B4-BE49-F238E27FC236}">
                <a16:creationId xmlns:a16="http://schemas.microsoft.com/office/drawing/2014/main" id="{9BAAFBF6-76AE-C65B-C876-68FE8E543950}"/>
              </a:ext>
            </a:extLst>
          </p:cNvPr>
          <p:cNvSpPr/>
          <p:nvPr/>
        </p:nvSpPr>
        <p:spPr>
          <a:xfrm>
            <a:off x="-7103509" y="1663128"/>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1" name="Picture 20">
            <a:hlinkClick r:id="rId11" action="ppaction://hlinksldjump"/>
            <a:hlinkHover r:id="rId8" action="ppaction://hlinksldjump"/>
            <a:extLst>
              <a:ext uri="{FF2B5EF4-FFF2-40B4-BE49-F238E27FC236}">
                <a16:creationId xmlns:a16="http://schemas.microsoft.com/office/drawing/2014/main" id="{90ECCEE6-1403-DE74-A51C-DC59EE7012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43923" y="628921"/>
            <a:ext cx="1790993" cy="3350947"/>
          </a:xfrm>
          <a:prstGeom prst="rect">
            <a:avLst/>
          </a:prstGeom>
        </p:spPr>
      </p:pic>
      <p:pic>
        <p:nvPicPr>
          <p:cNvPr id="22" name="Picture 21">
            <a:hlinkClick r:id="rId13" action="ppaction://hlinksldjump"/>
            <a:hlinkHover r:id="rId10" action="ppaction://hlinksldjump"/>
            <a:extLst>
              <a:ext uri="{FF2B5EF4-FFF2-40B4-BE49-F238E27FC236}">
                <a16:creationId xmlns:a16="http://schemas.microsoft.com/office/drawing/2014/main" id="{2533526E-A1E0-0DC0-AD7A-11AA90A41C82}"/>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7264147" y="628921"/>
            <a:ext cx="2580290" cy="3323053"/>
          </a:xfrm>
          <a:prstGeom prst="rect">
            <a:avLst/>
          </a:prstGeom>
        </p:spPr>
      </p:pic>
      <p:pic>
        <p:nvPicPr>
          <p:cNvPr id="23" name="Picture 22">
            <a:hlinkClick r:id="rId15" action="ppaction://hlinksldjump"/>
            <a:extLst>
              <a:ext uri="{FF2B5EF4-FFF2-40B4-BE49-F238E27FC236}">
                <a16:creationId xmlns:a16="http://schemas.microsoft.com/office/drawing/2014/main" id="{FF83BD29-F2E2-ACF3-6AB5-9E6145C5C0A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8641" y="779208"/>
            <a:ext cx="1301989" cy="3050372"/>
          </a:xfrm>
          <a:prstGeom prst="rect">
            <a:avLst/>
          </a:prstGeom>
        </p:spPr>
      </p:pic>
      <p:sp>
        <p:nvSpPr>
          <p:cNvPr id="11" name="Rectangle: Rounded Corners 10">
            <a:hlinkClick r:id="rId7" action="ppaction://hlinksldjump"/>
            <a:extLst>
              <a:ext uri="{FF2B5EF4-FFF2-40B4-BE49-F238E27FC236}">
                <a16:creationId xmlns:a16="http://schemas.microsoft.com/office/drawing/2014/main" id="{6385A601-B5E4-8A35-1593-ED6CF9FD1B2F}"/>
              </a:ext>
            </a:extLst>
          </p:cNvPr>
          <p:cNvSpPr/>
          <p:nvPr/>
        </p:nvSpPr>
        <p:spPr>
          <a:xfrm>
            <a:off x="1020603" y="1524000"/>
            <a:ext cx="31830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hlinkHover r:id="rId17" action="ppaction://hlinksldjump"/>
            <a:extLst>
              <a:ext uri="{FF2B5EF4-FFF2-40B4-BE49-F238E27FC236}">
                <a16:creationId xmlns:a16="http://schemas.microsoft.com/office/drawing/2014/main" id="{84174B20-817C-226C-9EE8-E6E7DAA1B537}"/>
              </a:ext>
            </a:extLst>
          </p:cNvPr>
          <p:cNvSpPr/>
          <p:nvPr/>
        </p:nvSpPr>
        <p:spPr>
          <a:xfrm>
            <a:off x="12895125" y="1663128"/>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hlinkHover r:id="rId18" action="ppaction://hlinksldjump"/>
            <a:extLst>
              <a:ext uri="{FF2B5EF4-FFF2-40B4-BE49-F238E27FC236}">
                <a16:creationId xmlns:a16="http://schemas.microsoft.com/office/drawing/2014/main" id="{6BBF2850-3817-9CEF-E4F5-FB7D101E8C7B}"/>
              </a:ext>
            </a:extLst>
          </p:cNvPr>
          <p:cNvSpPr/>
          <p:nvPr/>
        </p:nvSpPr>
        <p:spPr>
          <a:xfrm>
            <a:off x="20252153" y="1663128"/>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Rectangle: Rounded Corners 15">
            <a:hlinkHover r:id="rId19" action="ppaction://hlinksldjump"/>
            <a:extLst>
              <a:ext uri="{FF2B5EF4-FFF2-40B4-BE49-F238E27FC236}">
                <a16:creationId xmlns:a16="http://schemas.microsoft.com/office/drawing/2014/main" id="{EA6E4CB8-F24C-AB46-97C3-C841314E0324}"/>
              </a:ext>
            </a:extLst>
          </p:cNvPr>
          <p:cNvSpPr/>
          <p:nvPr/>
        </p:nvSpPr>
        <p:spPr>
          <a:xfrm>
            <a:off x="16535539" y="1663128"/>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4" name="Picture 23">
            <a:hlinkHover r:id="rId17" action="ppaction://hlinksldjump"/>
            <a:extLst>
              <a:ext uri="{FF2B5EF4-FFF2-40B4-BE49-F238E27FC236}">
                <a16:creationId xmlns:a16="http://schemas.microsoft.com/office/drawing/2014/main" id="{81E66D08-5F84-0003-B8DA-6492CB5EA2C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919723" y="628921"/>
            <a:ext cx="1840499" cy="3181332"/>
          </a:xfrm>
          <a:prstGeom prst="rect">
            <a:avLst/>
          </a:prstGeom>
        </p:spPr>
      </p:pic>
      <p:pic>
        <p:nvPicPr>
          <p:cNvPr id="25" name="Picture 24">
            <a:hlinkHover r:id="rId18" action="ppaction://hlinksldjump"/>
            <a:extLst>
              <a:ext uri="{FF2B5EF4-FFF2-40B4-BE49-F238E27FC236}">
                <a16:creationId xmlns:a16="http://schemas.microsoft.com/office/drawing/2014/main" id="{8175E376-0476-3B1D-26AE-705949338CF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20337145" y="779208"/>
            <a:ext cx="1797570" cy="3300226"/>
          </a:xfrm>
          <a:prstGeom prst="rect">
            <a:avLst/>
          </a:prstGeom>
        </p:spPr>
      </p:pic>
      <p:pic>
        <p:nvPicPr>
          <p:cNvPr id="26" name="Picture 25">
            <a:hlinkHover r:id="rId19" action="ppaction://hlinksldjump"/>
            <a:extLst>
              <a:ext uri="{FF2B5EF4-FFF2-40B4-BE49-F238E27FC236}">
                <a16:creationId xmlns:a16="http://schemas.microsoft.com/office/drawing/2014/main" id="{F6158F57-7846-9B9F-BA6B-107012CEAC5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6535539" y="580746"/>
            <a:ext cx="1797572" cy="2796223"/>
          </a:xfrm>
          <a:prstGeom prst="rect">
            <a:avLst/>
          </a:prstGeom>
        </p:spPr>
      </p:pic>
      <p:pic>
        <p:nvPicPr>
          <p:cNvPr id="28" name="Picture 27">
            <a:extLst>
              <a:ext uri="{FF2B5EF4-FFF2-40B4-BE49-F238E27FC236}">
                <a16:creationId xmlns:a16="http://schemas.microsoft.com/office/drawing/2014/main" id="{0D1653F7-A5BE-D890-F8DC-2D913A190680}"/>
              </a:ext>
            </a:extLst>
          </p:cNvPr>
          <p:cNvPicPr>
            <a:picLocks noChangeAspect="1"/>
          </p:cNvPicPr>
          <p:nvPr/>
        </p:nvPicPr>
        <p:blipFill rotWithShape="1">
          <a:blip r:embed="rId23">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9" name="TextBox 28">
            <a:extLst>
              <a:ext uri="{FF2B5EF4-FFF2-40B4-BE49-F238E27FC236}">
                <a16:creationId xmlns:a16="http://schemas.microsoft.com/office/drawing/2014/main" id="{0DEEE0BC-8AFB-175D-ECC1-EF51A66E06B3}"/>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8" name="Picture 37">
            <a:hlinkClick r:id="rId24" action="ppaction://hlinksldjump"/>
            <a:extLst>
              <a:ext uri="{FF2B5EF4-FFF2-40B4-BE49-F238E27FC236}">
                <a16:creationId xmlns:a16="http://schemas.microsoft.com/office/drawing/2014/main" id="{2A7334C7-1CB0-8D77-D513-ADDBC571BDB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9432393" y="6006122"/>
            <a:ext cx="928984" cy="774773"/>
          </a:xfrm>
          <a:prstGeom prst="rect">
            <a:avLst/>
          </a:prstGeom>
        </p:spPr>
      </p:pic>
      <p:pic>
        <p:nvPicPr>
          <p:cNvPr id="39" name="Picture 38">
            <a:hlinkClick r:id="rId26" action="ppaction://hlinksldjump"/>
            <a:extLst>
              <a:ext uri="{FF2B5EF4-FFF2-40B4-BE49-F238E27FC236}">
                <a16:creationId xmlns:a16="http://schemas.microsoft.com/office/drawing/2014/main" id="{F8E75294-ECC4-F610-ACE8-458E796821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1186425" y="6006123"/>
            <a:ext cx="928984" cy="774773"/>
          </a:xfrm>
          <a:prstGeom prst="rect">
            <a:avLst/>
          </a:prstGeom>
        </p:spPr>
      </p:pic>
      <p:pic>
        <p:nvPicPr>
          <p:cNvPr id="40" name="Picture 39">
            <a:extLst>
              <a:ext uri="{FF2B5EF4-FFF2-40B4-BE49-F238E27FC236}">
                <a16:creationId xmlns:a16="http://schemas.microsoft.com/office/drawing/2014/main" id="{E201E188-3DD2-D7FB-56A6-2B2C468A724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14" name="Picture 13">
            <a:hlinkClick r:id="rId28" action="ppaction://hlinksldjump"/>
            <a:extLst>
              <a:ext uri="{FF2B5EF4-FFF2-40B4-BE49-F238E27FC236}">
                <a16:creationId xmlns:a16="http://schemas.microsoft.com/office/drawing/2014/main" id="{71171554-7769-C750-B160-3C4E09DC63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5" name="TextBox 14">
            <a:extLst>
              <a:ext uri="{FF2B5EF4-FFF2-40B4-BE49-F238E27FC236}">
                <a16:creationId xmlns:a16="http://schemas.microsoft.com/office/drawing/2014/main" id="{0F5A983A-8F27-47FC-4184-B5D8DA3CBE1A}"/>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3" name="Picture 2">
            <a:extLst>
              <a:ext uri="{FF2B5EF4-FFF2-40B4-BE49-F238E27FC236}">
                <a16:creationId xmlns:a16="http://schemas.microsoft.com/office/drawing/2014/main" id="{BAFCAC97-017F-3BDD-41DF-714CF8410AF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07912" y="3911364"/>
            <a:ext cx="1591801" cy="989767"/>
          </a:xfrm>
          <a:prstGeom prst="rect">
            <a:avLst/>
          </a:prstGeom>
        </p:spPr>
      </p:pic>
      <p:pic>
        <p:nvPicPr>
          <p:cNvPr id="8" name="Picture 7">
            <a:extLst>
              <a:ext uri="{FF2B5EF4-FFF2-40B4-BE49-F238E27FC236}">
                <a16:creationId xmlns:a16="http://schemas.microsoft.com/office/drawing/2014/main" id="{29AA0DA0-04E2-4FCC-415C-33E05EE296A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105860" y="4079434"/>
            <a:ext cx="1413505" cy="570321"/>
          </a:xfrm>
          <a:prstGeom prst="rect">
            <a:avLst/>
          </a:prstGeom>
        </p:spPr>
      </p:pic>
      <p:pic>
        <p:nvPicPr>
          <p:cNvPr id="33" name="Picture 32">
            <a:extLst>
              <a:ext uri="{FF2B5EF4-FFF2-40B4-BE49-F238E27FC236}">
                <a16:creationId xmlns:a16="http://schemas.microsoft.com/office/drawing/2014/main" id="{1D1F325F-5B00-E39C-5C62-409AA4C2DF2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541468" y="4079434"/>
            <a:ext cx="2141367" cy="858831"/>
          </a:xfrm>
          <a:prstGeom prst="rect">
            <a:avLst/>
          </a:prstGeom>
        </p:spPr>
      </p:pic>
      <p:sp>
        <p:nvSpPr>
          <p:cNvPr id="30" name="TextBox 29">
            <a:extLst>
              <a:ext uri="{FF2B5EF4-FFF2-40B4-BE49-F238E27FC236}">
                <a16:creationId xmlns:a16="http://schemas.microsoft.com/office/drawing/2014/main" id="{2D49C245-1963-4F03-F54E-749CDF2F9492}"/>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279894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5C90DA3-B9E7-3D2D-8C64-3D1DF937B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50"/>
            <a:ext cx="12230099" cy="6858000"/>
          </a:xfrm>
          <a:prstGeom prst="rect">
            <a:avLst/>
          </a:prstGeom>
        </p:spPr>
      </p:pic>
      <p:sp>
        <p:nvSpPr>
          <p:cNvPr id="8" name="Rectangle 7">
            <a:hlinkHover r:id="rId3" action="ppaction://hlinksldjump"/>
            <a:extLst>
              <a:ext uri="{FF2B5EF4-FFF2-40B4-BE49-F238E27FC236}">
                <a16:creationId xmlns:a16="http://schemas.microsoft.com/office/drawing/2014/main" id="{69F0AFE1-468B-4DA4-8B52-2E9CC5767FAD}"/>
              </a:ext>
            </a:extLst>
          </p:cNvPr>
          <p:cNvSpPr/>
          <p:nvPr/>
        </p:nvSpPr>
        <p:spPr>
          <a:xfrm>
            <a:off x="0" y="44450"/>
            <a:ext cx="12191999" cy="68135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DA92B05-72FF-46A4-8E72-E4D6B8EDEEBA}"/>
              </a:ext>
            </a:extLst>
          </p:cNvPr>
          <p:cNvSpPr/>
          <p:nvPr/>
        </p:nvSpPr>
        <p:spPr>
          <a:xfrm>
            <a:off x="4531950" y="1562429"/>
            <a:ext cx="3204298" cy="3746499"/>
          </a:xfrm>
          <a:prstGeom prst="roundRect">
            <a:avLst/>
          </a:prstGeom>
          <a:gradFill flip="none" rotWithShape="1">
            <a:gsLst>
              <a:gs pos="0">
                <a:srgbClr val="735D4D">
                  <a:shade val="30000"/>
                  <a:satMod val="115000"/>
                </a:srgbClr>
              </a:gs>
              <a:gs pos="50000">
                <a:srgbClr val="735D4D">
                  <a:shade val="67500"/>
                  <a:satMod val="115000"/>
                </a:srgbClr>
              </a:gs>
              <a:gs pos="100000">
                <a:srgbClr val="735D4D">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 name="Rectangle: Rounded Corners 2">
            <a:extLst>
              <a:ext uri="{FF2B5EF4-FFF2-40B4-BE49-F238E27FC236}">
                <a16:creationId xmlns:a16="http://schemas.microsoft.com/office/drawing/2014/main" id="{A22CD5BA-06B5-6D1E-A0E7-391402CF6BEF}"/>
              </a:ext>
            </a:extLst>
          </p:cNvPr>
          <p:cNvSpPr/>
          <p:nvPr/>
        </p:nvSpPr>
        <p:spPr>
          <a:xfrm>
            <a:off x="1075601"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7" name="Rectangle: Rounded Corners 6">
            <a:extLst>
              <a:ext uri="{FF2B5EF4-FFF2-40B4-BE49-F238E27FC236}">
                <a16:creationId xmlns:a16="http://schemas.microsoft.com/office/drawing/2014/main" id="{28D44BEF-17F3-D2F9-1703-F2F56A9BB678}"/>
              </a:ext>
            </a:extLst>
          </p:cNvPr>
          <p:cNvSpPr/>
          <p:nvPr/>
        </p:nvSpPr>
        <p:spPr>
          <a:xfrm>
            <a:off x="8432629" y="1715159"/>
            <a:ext cx="2759969" cy="3441041"/>
          </a:xfrm>
          <a:prstGeom prst="roundRect">
            <a:avLst/>
          </a:prstGeom>
          <a:gradFill flip="none" rotWithShape="1">
            <a:gsLst>
              <a:gs pos="0">
                <a:srgbClr val="334E60">
                  <a:shade val="30000"/>
                  <a:satMod val="115000"/>
                </a:srgbClr>
              </a:gs>
              <a:gs pos="50000">
                <a:srgbClr val="334E60">
                  <a:shade val="67500"/>
                  <a:satMod val="115000"/>
                </a:srgbClr>
              </a:gs>
              <a:gs pos="100000">
                <a:srgbClr val="334E60">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9" name="Picture 8">
            <a:extLst>
              <a:ext uri="{FF2B5EF4-FFF2-40B4-BE49-F238E27FC236}">
                <a16:creationId xmlns:a16="http://schemas.microsoft.com/office/drawing/2014/main" id="{B25A736B-78AF-6E3E-7761-834238846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934" y="817292"/>
            <a:ext cx="1398631" cy="3050372"/>
          </a:xfrm>
          <a:prstGeom prst="rect">
            <a:avLst/>
          </a:prstGeom>
        </p:spPr>
      </p:pic>
      <p:pic>
        <p:nvPicPr>
          <p:cNvPr id="14" name="Picture 13">
            <a:extLst>
              <a:ext uri="{FF2B5EF4-FFF2-40B4-BE49-F238E27FC236}">
                <a16:creationId xmlns:a16="http://schemas.microsoft.com/office/drawing/2014/main" id="{700BBAB9-2B75-54B6-2393-BF6BBF104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2629" y="915549"/>
            <a:ext cx="2226455" cy="3036425"/>
          </a:xfrm>
          <a:prstGeom prst="rect">
            <a:avLst/>
          </a:prstGeom>
        </p:spPr>
      </p:pic>
      <p:pic>
        <p:nvPicPr>
          <p:cNvPr id="16" name="Picture 15">
            <a:extLst>
              <a:ext uri="{FF2B5EF4-FFF2-40B4-BE49-F238E27FC236}">
                <a16:creationId xmlns:a16="http://schemas.microsoft.com/office/drawing/2014/main" id="{DA5C5BEE-054A-64D9-1BE3-BD9252906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1950" y="326641"/>
            <a:ext cx="1856328" cy="3491032"/>
          </a:xfrm>
          <a:prstGeom prst="rect">
            <a:avLst/>
          </a:prstGeom>
        </p:spPr>
      </p:pic>
      <p:sp>
        <p:nvSpPr>
          <p:cNvPr id="17" name="Rectangle: Rounded Corners 16">
            <a:hlinkClick r:id="rId7" action="ppaction://hlinksldjump"/>
            <a:extLst>
              <a:ext uri="{FF2B5EF4-FFF2-40B4-BE49-F238E27FC236}">
                <a16:creationId xmlns:a16="http://schemas.microsoft.com/office/drawing/2014/main" id="{E9A7B68B-E45A-694B-9784-F9A7FACCD6B4}"/>
              </a:ext>
            </a:extLst>
          </p:cNvPr>
          <p:cNvSpPr/>
          <p:nvPr/>
        </p:nvSpPr>
        <p:spPr>
          <a:xfrm>
            <a:off x="4531950" y="1555750"/>
            <a:ext cx="31830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hlinkHover r:id="rId8" action="ppaction://hlinksldjump"/>
            <a:extLst>
              <a:ext uri="{FF2B5EF4-FFF2-40B4-BE49-F238E27FC236}">
                <a16:creationId xmlns:a16="http://schemas.microsoft.com/office/drawing/2014/main" id="{33C58539-9C3A-D3FC-E502-E05BA6619473}"/>
              </a:ext>
            </a:extLst>
          </p:cNvPr>
          <p:cNvSpPr/>
          <p:nvPr/>
        </p:nvSpPr>
        <p:spPr>
          <a:xfrm>
            <a:off x="-10743923" y="1663128"/>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9" action="ppaction://hlinksldjump"/>
            <a:extLst>
              <a:ext uri="{FF2B5EF4-FFF2-40B4-BE49-F238E27FC236}">
                <a16:creationId xmlns:a16="http://schemas.microsoft.com/office/drawing/2014/main" id="{77A34B9E-9ECB-0AC6-21C9-2502FB4111D4}"/>
              </a:ext>
            </a:extLst>
          </p:cNvPr>
          <p:cNvSpPr/>
          <p:nvPr/>
        </p:nvSpPr>
        <p:spPr>
          <a:xfrm>
            <a:off x="-3386895" y="1663128"/>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Rectangle: Rounded Corners 19">
            <a:hlinkHover r:id="rId10" action="ppaction://hlinksldjump"/>
            <a:extLst>
              <a:ext uri="{FF2B5EF4-FFF2-40B4-BE49-F238E27FC236}">
                <a16:creationId xmlns:a16="http://schemas.microsoft.com/office/drawing/2014/main" id="{F44CFA3F-09CB-4689-4F2B-82AD0913D46E}"/>
              </a:ext>
            </a:extLst>
          </p:cNvPr>
          <p:cNvSpPr/>
          <p:nvPr/>
        </p:nvSpPr>
        <p:spPr>
          <a:xfrm>
            <a:off x="-7103509" y="1663128"/>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1" name="Picture 20">
            <a:hlinkClick r:id="rId11" action="ppaction://hlinksldjump"/>
            <a:hlinkHover r:id="rId8" action="ppaction://hlinksldjump"/>
            <a:extLst>
              <a:ext uri="{FF2B5EF4-FFF2-40B4-BE49-F238E27FC236}">
                <a16:creationId xmlns:a16="http://schemas.microsoft.com/office/drawing/2014/main" id="{0C9CC09C-5DBA-208C-97BF-EA6664022E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43923" y="628921"/>
            <a:ext cx="1790993" cy="3350947"/>
          </a:xfrm>
          <a:prstGeom prst="rect">
            <a:avLst/>
          </a:prstGeom>
        </p:spPr>
      </p:pic>
      <p:pic>
        <p:nvPicPr>
          <p:cNvPr id="22" name="Picture 21">
            <a:hlinkClick r:id="rId13" action="ppaction://hlinksldjump"/>
            <a:hlinkHover r:id="rId10" action="ppaction://hlinksldjump"/>
            <a:extLst>
              <a:ext uri="{FF2B5EF4-FFF2-40B4-BE49-F238E27FC236}">
                <a16:creationId xmlns:a16="http://schemas.microsoft.com/office/drawing/2014/main" id="{41515786-6995-032E-A385-0EBDDBB84A9E}"/>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7264147" y="628921"/>
            <a:ext cx="2580290" cy="3323053"/>
          </a:xfrm>
          <a:prstGeom prst="rect">
            <a:avLst/>
          </a:prstGeom>
        </p:spPr>
      </p:pic>
      <p:pic>
        <p:nvPicPr>
          <p:cNvPr id="23" name="Picture 22">
            <a:hlinkClick r:id="rId15" action="ppaction://hlinksldjump"/>
            <a:extLst>
              <a:ext uri="{FF2B5EF4-FFF2-40B4-BE49-F238E27FC236}">
                <a16:creationId xmlns:a16="http://schemas.microsoft.com/office/drawing/2014/main" id="{77AE8C2D-4555-CF79-450F-DD7B5CFFC89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8641" y="779208"/>
            <a:ext cx="1301989" cy="3050372"/>
          </a:xfrm>
          <a:prstGeom prst="rect">
            <a:avLst/>
          </a:prstGeom>
        </p:spPr>
      </p:pic>
      <p:sp>
        <p:nvSpPr>
          <p:cNvPr id="5" name="Rectangle: Rounded Corners 4">
            <a:hlinkClick r:id="rId7" action="ppaction://hlinksldjump"/>
            <a:extLst>
              <a:ext uri="{FF2B5EF4-FFF2-40B4-BE49-F238E27FC236}">
                <a16:creationId xmlns:a16="http://schemas.microsoft.com/office/drawing/2014/main" id="{6609E56B-0EA2-C68B-0C81-6E98A09162ED}"/>
              </a:ext>
            </a:extLst>
          </p:cNvPr>
          <p:cNvSpPr/>
          <p:nvPr/>
        </p:nvSpPr>
        <p:spPr>
          <a:xfrm>
            <a:off x="4531950" y="1549072"/>
            <a:ext cx="3183098" cy="3746500"/>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hlinkHover r:id="rId17" action="ppaction://hlinksldjump"/>
            <a:extLst>
              <a:ext uri="{FF2B5EF4-FFF2-40B4-BE49-F238E27FC236}">
                <a16:creationId xmlns:a16="http://schemas.microsoft.com/office/drawing/2014/main" id="{2644BAAE-D9CE-2AC6-AE13-CA3FD1A323FD}"/>
              </a:ext>
            </a:extLst>
          </p:cNvPr>
          <p:cNvSpPr/>
          <p:nvPr/>
        </p:nvSpPr>
        <p:spPr>
          <a:xfrm>
            <a:off x="12895125" y="1663128"/>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Rounded Corners 10">
            <a:hlinkHover r:id="rId18" action="ppaction://hlinksldjump"/>
            <a:extLst>
              <a:ext uri="{FF2B5EF4-FFF2-40B4-BE49-F238E27FC236}">
                <a16:creationId xmlns:a16="http://schemas.microsoft.com/office/drawing/2014/main" id="{12A15C5F-990F-DD23-BBFC-14DD46F2DC6F}"/>
              </a:ext>
            </a:extLst>
          </p:cNvPr>
          <p:cNvSpPr/>
          <p:nvPr/>
        </p:nvSpPr>
        <p:spPr>
          <a:xfrm>
            <a:off x="20252153" y="1663128"/>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Rectangle: Rounded Corners 14">
            <a:hlinkHover r:id="rId19" action="ppaction://hlinksldjump"/>
            <a:extLst>
              <a:ext uri="{FF2B5EF4-FFF2-40B4-BE49-F238E27FC236}">
                <a16:creationId xmlns:a16="http://schemas.microsoft.com/office/drawing/2014/main" id="{552C0D1A-6549-2CC9-C65E-BC0D6A64084D}"/>
              </a:ext>
            </a:extLst>
          </p:cNvPr>
          <p:cNvSpPr/>
          <p:nvPr/>
        </p:nvSpPr>
        <p:spPr>
          <a:xfrm>
            <a:off x="16535539" y="1663128"/>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4" name="Picture 23">
            <a:hlinkHover r:id="rId17" action="ppaction://hlinksldjump"/>
            <a:extLst>
              <a:ext uri="{FF2B5EF4-FFF2-40B4-BE49-F238E27FC236}">
                <a16:creationId xmlns:a16="http://schemas.microsoft.com/office/drawing/2014/main" id="{CDE1182B-CE98-3954-24FB-0D75D3894A3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919723" y="628921"/>
            <a:ext cx="1840499" cy="3181332"/>
          </a:xfrm>
          <a:prstGeom prst="rect">
            <a:avLst/>
          </a:prstGeom>
        </p:spPr>
      </p:pic>
      <p:pic>
        <p:nvPicPr>
          <p:cNvPr id="25" name="Picture 24">
            <a:hlinkHover r:id="rId18" action="ppaction://hlinksldjump"/>
            <a:extLst>
              <a:ext uri="{FF2B5EF4-FFF2-40B4-BE49-F238E27FC236}">
                <a16:creationId xmlns:a16="http://schemas.microsoft.com/office/drawing/2014/main" id="{4823CBCA-7030-97D1-EC0F-C12653B228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20337145" y="779208"/>
            <a:ext cx="1797570" cy="3300226"/>
          </a:xfrm>
          <a:prstGeom prst="rect">
            <a:avLst/>
          </a:prstGeom>
        </p:spPr>
      </p:pic>
      <p:pic>
        <p:nvPicPr>
          <p:cNvPr id="26" name="Picture 25">
            <a:hlinkHover r:id="rId19" action="ppaction://hlinksldjump"/>
            <a:extLst>
              <a:ext uri="{FF2B5EF4-FFF2-40B4-BE49-F238E27FC236}">
                <a16:creationId xmlns:a16="http://schemas.microsoft.com/office/drawing/2014/main" id="{9909DF37-711C-544B-C706-62FA3E3AD87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6535539" y="580746"/>
            <a:ext cx="1797572" cy="2796223"/>
          </a:xfrm>
          <a:prstGeom prst="rect">
            <a:avLst/>
          </a:prstGeom>
        </p:spPr>
      </p:pic>
      <p:pic>
        <p:nvPicPr>
          <p:cNvPr id="28" name="Picture 27">
            <a:extLst>
              <a:ext uri="{FF2B5EF4-FFF2-40B4-BE49-F238E27FC236}">
                <a16:creationId xmlns:a16="http://schemas.microsoft.com/office/drawing/2014/main" id="{E89626B4-DC0F-B833-9459-F5467AD5E6DF}"/>
              </a:ext>
            </a:extLst>
          </p:cNvPr>
          <p:cNvPicPr>
            <a:picLocks noChangeAspect="1"/>
          </p:cNvPicPr>
          <p:nvPr/>
        </p:nvPicPr>
        <p:blipFill rotWithShape="1">
          <a:blip r:embed="rId23">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9" name="TextBox 28">
            <a:extLst>
              <a:ext uri="{FF2B5EF4-FFF2-40B4-BE49-F238E27FC236}">
                <a16:creationId xmlns:a16="http://schemas.microsoft.com/office/drawing/2014/main" id="{1732EBCD-B03D-B655-CD9C-3608DD2B535B}"/>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6" name="Picture 35">
            <a:hlinkClick r:id="rId24" action="ppaction://hlinksldjump"/>
            <a:extLst>
              <a:ext uri="{FF2B5EF4-FFF2-40B4-BE49-F238E27FC236}">
                <a16:creationId xmlns:a16="http://schemas.microsoft.com/office/drawing/2014/main" id="{9A5718FF-7A0A-73B6-64CB-92E3DA0E9C9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9432393" y="6006122"/>
            <a:ext cx="928984" cy="774773"/>
          </a:xfrm>
          <a:prstGeom prst="rect">
            <a:avLst/>
          </a:prstGeom>
        </p:spPr>
      </p:pic>
      <p:pic>
        <p:nvPicPr>
          <p:cNvPr id="37" name="Picture 36">
            <a:hlinkClick r:id="rId26" action="ppaction://hlinksldjump"/>
            <a:extLst>
              <a:ext uri="{FF2B5EF4-FFF2-40B4-BE49-F238E27FC236}">
                <a16:creationId xmlns:a16="http://schemas.microsoft.com/office/drawing/2014/main" id="{F624B251-E480-A3A9-923E-914F76039A7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1186425" y="6006123"/>
            <a:ext cx="928984" cy="774773"/>
          </a:xfrm>
          <a:prstGeom prst="rect">
            <a:avLst/>
          </a:prstGeom>
        </p:spPr>
      </p:pic>
      <p:pic>
        <p:nvPicPr>
          <p:cNvPr id="38" name="Picture 37">
            <a:extLst>
              <a:ext uri="{FF2B5EF4-FFF2-40B4-BE49-F238E27FC236}">
                <a16:creationId xmlns:a16="http://schemas.microsoft.com/office/drawing/2014/main" id="{E69CC76E-9107-CF3F-C1DB-2BA75780F15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12" name="Picture 11">
            <a:hlinkClick r:id="rId28" action="ppaction://hlinksldjump"/>
            <a:extLst>
              <a:ext uri="{FF2B5EF4-FFF2-40B4-BE49-F238E27FC236}">
                <a16:creationId xmlns:a16="http://schemas.microsoft.com/office/drawing/2014/main" id="{FF049897-7506-4EA5-6398-7DC970E7734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3" name="TextBox 12">
            <a:extLst>
              <a:ext uri="{FF2B5EF4-FFF2-40B4-BE49-F238E27FC236}">
                <a16:creationId xmlns:a16="http://schemas.microsoft.com/office/drawing/2014/main" id="{233BACF6-AC4E-EC56-DC44-D85250FAE885}"/>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2" name="Picture 1">
            <a:extLst>
              <a:ext uri="{FF2B5EF4-FFF2-40B4-BE49-F238E27FC236}">
                <a16:creationId xmlns:a16="http://schemas.microsoft.com/office/drawing/2014/main" id="{8C1460BF-A2BF-564D-553F-C73257989B5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036601" y="3865537"/>
            <a:ext cx="2104513" cy="1263717"/>
          </a:xfrm>
          <a:prstGeom prst="rect">
            <a:avLst/>
          </a:prstGeom>
        </p:spPr>
      </p:pic>
      <p:pic>
        <p:nvPicPr>
          <p:cNvPr id="4" name="Picture 3">
            <a:extLst>
              <a:ext uri="{FF2B5EF4-FFF2-40B4-BE49-F238E27FC236}">
                <a16:creationId xmlns:a16="http://schemas.microsoft.com/office/drawing/2014/main" id="{29297B11-82C5-4783-5733-2969524FC66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105860" y="4079434"/>
            <a:ext cx="1413505" cy="570321"/>
          </a:xfrm>
          <a:prstGeom prst="rect">
            <a:avLst/>
          </a:prstGeom>
        </p:spPr>
      </p:pic>
      <p:pic>
        <p:nvPicPr>
          <p:cNvPr id="33" name="Picture 32">
            <a:extLst>
              <a:ext uri="{FF2B5EF4-FFF2-40B4-BE49-F238E27FC236}">
                <a16:creationId xmlns:a16="http://schemas.microsoft.com/office/drawing/2014/main" id="{2CDA0381-58BA-3280-5BBD-4C0B52B5CDE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580979" y="4042300"/>
            <a:ext cx="1422013" cy="570322"/>
          </a:xfrm>
          <a:prstGeom prst="rect">
            <a:avLst/>
          </a:prstGeom>
        </p:spPr>
      </p:pic>
      <p:sp>
        <p:nvSpPr>
          <p:cNvPr id="30" name="TextBox 29">
            <a:extLst>
              <a:ext uri="{FF2B5EF4-FFF2-40B4-BE49-F238E27FC236}">
                <a16:creationId xmlns:a16="http://schemas.microsoft.com/office/drawing/2014/main" id="{73C669D3-41C9-6E3F-41EC-849260ED779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579109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CC228FB-AAAB-351B-6D41-A31131DCE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5" y="0"/>
            <a:ext cx="12192000" cy="6858000"/>
          </a:xfrm>
          <a:prstGeom prst="rect">
            <a:avLst/>
          </a:prstGeom>
        </p:spPr>
      </p:pic>
      <p:sp>
        <p:nvSpPr>
          <p:cNvPr id="5" name="Rectangle 4">
            <a:hlinkHover r:id="rId3" action="ppaction://hlinksldjump"/>
            <a:extLst>
              <a:ext uri="{FF2B5EF4-FFF2-40B4-BE49-F238E27FC236}">
                <a16:creationId xmlns:a16="http://schemas.microsoft.com/office/drawing/2014/main" id="{C4B582CC-05F4-4089-85EF-9550AFCF1866}"/>
              </a:ext>
            </a:extLst>
          </p:cNvPr>
          <p:cNvSpPr/>
          <p:nvPr/>
        </p:nvSpPr>
        <p:spPr>
          <a:xfrm>
            <a:off x="0" y="0"/>
            <a:ext cx="12192000"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DA92B05-72FF-46A4-8E72-E4D6B8EDEEBA}"/>
              </a:ext>
            </a:extLst>
          </p:cNvPr>
          <p:cNvSpPr/>
          <p:nvPr/>
        </p:nvSpPr>
        <p:spPr>
          <a:xfrm>
            <a:off x="8356429" y="1562429"/>
            <a:ext cx="3204298" cy="3746499"/>
          </a:xfrm>
          <a:prstGeom prst="roundRect">
            <a:avLst/>
          </a:prstGeom>
          <a:gradFill flip="none" rotWithShape="1">
            <a:gsLst>
              <a:gs pos="0">
                <a:srgbClr val="334E60">
                  <a:shade val="30000"/>
                  <a:satMod val="115000"/>
                </a:srgbClr>
              </a:gs>
              <a:gs pos="50000">
                <a:srgbClr val="334E60">
                  <a:shade val="67500"/>
                  <a:satMod val="115000"/>
                </a:srgbClr>
              </a:gs>
              <a:gs pos="100000">
                <a:srgbClr val="334E60">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Rounded Corners 6">
            <a:extLst>
              <a:ext uri="{FF2B5EF4-FFF2-40B4-BE49-F238E27FC236}">
                <a16:creationId xmlns:a16="http://schemas.microsoft.com/office/drawing/2014/main" id="{847D2DE1-8E65-8758-7A03-1707BDB3DA06}"/>
              </a:ext>
            </a:extLst>
          </p:cNvPr>
          <p:cNvSpPr/>
          <p:nvPr/>
        </p:nvSpPr>
        <p:spPr>
          <a:xfrm>
            <a:off x="1075601"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9" name="Rectangle: Rounded Corners 8">
            <a:extLst>
              <a:ext uri="{FF2B5EF4-FFF2-40B4-BE49-F238E27FC236}">
                <a16:creationId xmlns:a16="http://schemas.microsoft.com/office/drawing/2014/main" id="{45D7E3FF-D1EB-2341-1F8E-BCDF1378E68E}"/>
              </a:ext>
            </a:extLst>
          </p:cNvPr>
          <p:cNvSpPr/>
          <p:nvPr/>
        </p:nvSpPr>
        <p:spPr>
          <a:xfrm>
            <a:off x="4716015"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3" name="Picture 12">
            <a:extLst>
              <a:ext uri="{FF2B5EF4-FFF2-40B4-BE49-F238E27FC236}">
                <a16:creationId xmlns:a16="http://schemas.microsoft.com/office/drawing/2014/main" id="{A117C430-030B-64BB-9BB0-EA99564C8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934" y="817292"/>
            <a:ext cx="1398631" cy="3050372"/>
          </a:xfrm>
          <a:prstGeom prst="rect">
            <a:avLst/>
          </a:prstGeom>
        </p:spPr>
      </p:pic>
      <p:pic>
        <p:nvPicPr>
          <p:cNvPr id="14" name="Picture 13">
            <a:extLst>
              <a:ext uri="{FF2B5EF4-FFF2-40B4-BE49-F238E27FC236}">
                <a16:creationId xmlns:a16="http://schemas.microsoft.com/office/drawing/2014/main" id="{D8F2416F-F969-5578-5BE8-B133E0B9E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545" y="817292"/>
            <a:ext cx="1719090" cy="3232940"/>
          </a:xfrm>
          <a:prstGeom prst="rect">
            <a:avLst/>
          </a:prstGeom>
        </p:spPr>
      </p:pic>
      <p:pic>
        <p:nvPicPr>
          <p:cNvPr id="16" name="Picture 15">
            <a:extLst>
              <a:ext uri="{FF2B5EF4-FFF2-40B4-BE49-F238E27FC236}">
                <a16:creationId xmlns:a16="http://schemas.microsoft.com/office/drawing/2014/main" id="{E996D970-0AEE-54DB-7269-5B5D417613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5328" y="417162"/>
            <a:ext cx="2663944" cy="3633070"/>
          </a:xfrm>
          <a:prstGeom prst="rect">
            <a:avLst/>
          </a:prstGeom>
        </p:spPr>
      </p:pic>
      <p:sp>
        <p:nvSpPr>
          <p:cNvPr id="17" name="Rectangle: Rounded Corners 16">
            <a:hlinkClick r:id="rId7" action="ppaction://hlinksldjump"/>
            <a:extLst>
              <a:ext uri="{FF2B5EF4-FFF2-40B4-BE49-F238E27FC236}">
                <a16:creationId xmlns:a16="http://schemas.microsoft.com/office/drawing/2014/main" id="{BC9161CE-76F4-CD58-23CD-E9183D5A9992}"/>
              </a:ext>
            </a:extLst>
          </p:cNvPr>
          <p:cNvSpPr/>
          <p:nvPr/>
        </p:nvSpPr>
        <p:spPr>
          <a:xfrm>
            <a:off x="8592456" y="2002971"/>
            <a:ext cx="2977927" cy="3305957"/>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hlinkHover r:id="rId8" action="ppaction://hlinksldjump"/>
            <a:extLst>
              <a:ext uri="{FF2B5EF4-FFF2-40B4-BE49-F238E27FC236}">
                <a16:creationId xmlns:a16="http://schemas.microsoft.com/office/drawing/2014/main" id="{42939D03-00B1-E81B-9EBC-D776991FD1B9}"/>
              </a:ext>
            </a:extLst>
          </p:cNvPr>
          <p:cNvSpPr/>
          <p:nvPr/>
        </p:nvSpPr>
        <p:spPr>
          <a:xfrm>
            <a:off x="-10743923" y="1663128"/>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9" action="ppaction://hlinksldjump"/>
            <a:extLst>
              <a:ext uri="{FF2B5EF4-FFF2-40B4-BE49-F238E27FC236}">
                <a16:creationId xmlns:a16="http://schemas.microsoft.com/office/drawing/2014/main" id="{41B4F9CB-A593-B783-7476-625283FAFAC7}"/>
              </a:ext>
            </a:extLst>
          </p:cNvPr>
          <p:cNvSpPr/>
          <p:nvPr/>
        </p:nvSpPr>
        <p:spPr>
          <a:xfrm>
            <a:off x="-3386895" y="1663128"/>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Rectangle: Rounded Corners 19">
            <a:hlinkHover r:id="rId10" action="ppaction://hlinksldjump"/>
            <a:extLst>
              <a:ext uri="{FF2B5EF4-FFF2-40B4-BE49-F238E27FC236}">
                <a16:creationId xmlns:a16="http://schemas.microsoft.com/office/drawing/2014/main" id="{CD28D305-B1AE-A3A9-89D2-C6F224C70A39}"/>
              </a:ext>
            </a:extLst>
          </p:cNvPr>
          <p:cNvSpPr/>
          <p:nvPr/>
        </p:nvSpPr>
        <p:spPr>
          <a:xfrm>
            <a:off x="-7103509" y="1663128"/>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1" name="Picture 20">
            <a:hlinkClick r:id="rId11" action="ppaction://hlinksldjump"/>
            <a:hlinkHover r:id="rId8" action="ppaction://hlinksldjump"/>
            <a:extLst>
              <a:ext uri="{FF2B5EF4-FFF2-40B4-BE49-F238E27FC236}">
                <a16:creationId xmlns:a16="http://schemas.microsoft.com/office/drawing/2014/main" id="{ECAAFDEB-BC8E-A894-3E63-AFA34C8263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43923" y="628921"/>
            <a:ext cx="1790993" cy="3350947"/>
          </a:xfrm>
          <a:prstGeom prst="rect">
            <a:avLst/>
          </a:prstGeom>
        </p:spPr>
      </p:pic>
      <p:pic>
        <p:nvPicPr>
          <p:cNvPr id="22" name="Picture 21">
            <a:hlinkClick r:id="rId13" action="ppaction://hlinksldjump"/>
            <a:hlinkHover r:id="rId10" action="ppaction://hlinksldjump"/>
            <a:extLst>
              <a:ext uri="{FF2B5EF4-FFF2-40B4-BE49-F238E27FC236}">
                <a16:creationId xmlns:a16="http://schemas.microsoft.com/office/drawing/2014/main" id="{51AA7F30-E50C-22AF-0312-9D53BDA0C608}"/>
              </a:ext>
            </a:extLst>
          </p:cNvPr>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7264147" y="628921"/>
            <a:ext cx="2580290" cy="3323053"/>
          </a:xfrm>
          <a:prstGeom prst="rect">
            <a:avLst/>
          </a:prstGeom>
        </p:spPr>
      </p:pic>
      <p:pic>
        <p:nvPicPr>
          <p:cNvPr id="23" name="Picture 22">
            <a:hlinkClick r:id="rId15" action="ppaction://hlinksldjump"/>
            <a:extLst>
              <a:ext uri="{FF2B5EF4-FFF2-40B4-BE49-F238E27FC236}">
                <a16:creationId xmlns:a16="http://schemas.microsoft.com/office/drawing/2014/main" id="{94F0DA6E-B59C-ADC3-0154-3676CBE5D91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8641" y="779208"/>
            <a:ext cx="1301989" cy="3050372"/>
          </a:xfrm>
          <a:prstGeom prst="rect">
            <a:avLst/>
          </a:prstGeom>
        </p:spPr>
      </p:pic>
      <p:sp>
        <p:nvSpPr>
          <p:cNvPr id="2" name="Rectangle: Rounded Corners 1">
            <a:hlinkClick r:id="rId7" action="ppaction://hlinksldjump"/>
            <a:extLst>
              <a:ext uri="{FF2B5EF4-FFF2-40B4-BE49-F238E27FC236}">
                <a16:creationId xmlns:a16="http://schemas.microsoft.com/office/drawing/2014/main" id="{075D7896-F4C0-9759-58CF-503417F9C003}"/>
              </a:ext>
            </a:extLst>
          </p:cNvPr>
          <p:cNvSpPr/>
          <p:nvPr/>
        </p:nvSpPr>
        <p:spPr>
          <a:xfrm>
            <a:off x="8356429" y="1562428"/>
            <a:ext cx="3240066"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hlinkHover r:id="rId17" action="ppaction://hlinksldjump"/>
            <a:extLst>
              <a:ext uri="{FF2B5EF4-FFF2-40B4-BE49-F238E27FC236}">
                <a16:creationId xmlns:a16="http://schemas.microsoft.com/office/drawing/2014/main" id="{DFC33B28-3358-D7F9-784D-647811C6B37E}"/>
              </a:ext>
            </a:extLst>
          </p:cNvPr>
          <p:cNvSpPr/>
          <p:nvPr/>
        </p:nvSpPr>
        <p:spPr>
          <a:xfrm>
            <a:off x="12895125" y="1663128"/>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 name="Rectangle: Rounded Corners 3">
            <a:hlinkHover r:id="rId18" action="ppaction://hlinksldjump"/>
            <a:extLst>
              <a:ext uri="{FF2B5EF4-FFF2-40B4-BE49-F238E27FC236}">
                <a16:creationId xmlns:a16="http://schemas.microsoft.com/office/drawing/2014/main" id="{7116D953-1FFF-1AE6-357B-5C9C8EBBE75B}"/>
              </a:ext>
            </a:extLst>
          </p:cNvPr>
          <p:cNvSpPr/>
          <p:nvPr/>
        </p:nvSpPr>
        <p:spPr>
          <a:xfrm>
            <a:off x="20252153" y="1663128"/>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Rectangle: Rounded Corners 7">
            <a:hlinkHover r:id="rId19" action="ppaction://hlinksldjump"/>
            <a:extLst>
              <a:ext uri="{FF2B5EF4-FFF2-40B4-BE49-F238E27FC236}">
                <a16:creationId xmlns:a16="http://schemas.microsoft.com/office/drawing/2014/main" id="{98992AB6-AA74-3ADB-D747-2F3FBAD74085}"/>
              </a:ext>
            </a:extLst>
          </p:cNvPr>
          <p:cNvSpPr/>
          <p:nvPr/>
        </p:nvSpPr>
        <p:spPr>
          <a:xfrm>
            <a:off x="16535539" y="1663128"/>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0" name="Picture 9">
            <a:hlinkHover r:id="rId17" action="ppaction://hlinksldjump"/>
            <a:extLst>
              <a:ext uri="{FF2B5EF4-FFF2-40B4-BE49-F238E27FC236}">
                <a16:creationId xmlns:a16="http://schemas.microsoft.com/office/drawing/2014/main" id="{487BFECA-F4EE-EDBA-0FA7-4BF7FE339BD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919723" y="628921"/>
            <a:ext cx="1840499" cy="3181332"/>
          </a:xfrm>
          <a:prstGeom prst="rect">
            <a:avLst/>
          </a:prstGeom>
        </p:spPr>
      </p:pic>
      <p:pic>
        <p:nvPicPr>
          <p:cNvPr id="15" name="Picture 14">
            <a:hlinkHover r:id="rId18" action="ppaction://hlinksldjump"/>
            <a:extLst>
              <a:ext uri="{FF2B5EF4-FFF2-40B4-BE49-F238E27FC236}">
                <a16:creationId xmlns:a16="http://schemas.microsoft.com/office/drawing/2014/main" id="{33DD78C7-3DFD-CA04-EA51-D9C89220E6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20337145" y="779208"/>
            <a:ext cx="1797570" cy="3300226"/>
          </a:xfrm>
          <a:prstGeom prst="rect">
            <a:avLst/>
          </a:prstGeom>
        </p:spPr>
      </p:pic>
      <p:pic>
        <p:nvPicPr>
          <p:cNvPr id="24" name="Picture 23">
            <a:hlinkHover r:id="rId19" action="ppaction://hlinksldjump"/>
            <a:extLst>
              <a:ext uri="{FF2B5EF4-FFF2-40B4-BE49-F238E27FC236}">
                <a16:creationId xmlns:a16="http://schemas.microsoft.com/office/drawing/2014/main" id="{7C4A9EE5-970D-2BE6-3C71-BE1A75E7B91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flipH="1">
            <a:off x="16535539" y="580746"/>
            <a:ext cx="1797572" cy="2796223"/>
          </a:xfrm>
          <a:prstGeom prst="rect">
            <a:avLst/>
          </a:prstGeom>
        </p:spPr>
      </p:pic>
      <p:pic>
        <p:nvPicPr>
          <p:cNvPr id="26" name="Picture 25">
            <a:extLst>
              <a:ext uri="{FF2B5EF4-FFF2-40B4-BE49-F238E27FC236}">
                <a16:creationId xmlns:a16="http://schemas.microsoft.com/office/drawing/2014/main" id="{4B51FC0E-7521-9FF4-9609-C2ED95E3F2DC}"/>
              </a:ext>
            </a:extLst>
          </p:cNvPr>
          <p:cNvPicPr>
            <a:picLocks noChangeAspect="1"/>
          </p:cNvPicPr>
          <p:nvPr/>
        </p:nvPicPr>
        <p:blipFill rotWithShape="1">
          <a:blip r:embed="rId23">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7" name="TextBox 26">
            <a:extLst>
              <a:ext uri="{FF2B5EF4-FFF2-40B4-BE49-F238E27FC236}">
                <a16:creationId xmlns:a16="http://schemas.microsoft.com/office/drawing/2014/main" id="{9E492F45-00AF-415E-4945-01BE0F49CA72}"/>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4" name="Picture 33">
            <a:hlinkClick r:id="rId24" action="ppaction://hlinksldjump"/>
            <a:extLst>
              <a:ext uri="{FF2B5EF4-FFF2-40B4-BE49-F238E27FC236}">
                <a16:creationId xmlns:a16="http://schemas.microsoft.com/office/drawing/2014/main" id="{7737FF08-E8B1-DD33-3496-8CEC6F6A6B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6200000">
            <a:off x="9432393" y="6006122"/>
            <a:ext cx="928984" cy="774773"/>
          </a:xfrm>
          <a:prstGeom prst="rect">
            <a:avLst/>
          </a:prstGeom>
        </p:spPr>
      </p:pic>
      <p:pic>
        <p:nvPicPr>
          <p:cNvPr id="35" name="Picture 34">
            <a:hlinkClick r:id="rId26" action="ppaction://hlinksldjump"/>
            <a:extLst>
              <a:ext uri="{FF2B5EF4-FFF2-40B4-BE49-F238E27FC236}">
                <a16:creationId xmlns:a16="http://schemas.microsoft.com/office/drawing/2014/main" id="{1282D318-A9DB-D312-F2F3-E7CFA6C319C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1186425" y="6006123"/>
            <a:ext cx="928984" cy="774773"/>
          </a:xfrm>
          <a:prstGeom prst="rect">
            <a:avLst/>
          </a:prstGeom>
        </p:spPr>
      </p:pic>
      <p:pic>
        <p:nvPicPr>
          <p:cNvPr id="36" name="Picture 35">
            <a:extLst>
              <a:ext uri="{FF2B5EF4-FFF2-40B4-BE49-F238E27FC236}">
                <a16:creationId xmlns:a16="http://schemas.microsoft.com/office/drawing/2014/main" id="{235078CE-5E95-5ED1-B463-177CDA7CD25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28" name="Picture 27">
            <a:hlinkClick r:id="rId28" action="ppaction://hlinksldjump"/>
            <a:extLst>
              <a:ext uri="{FF2B5EF4-FFF2-40B4-BE49-F238E27FC236}">
                <a16:creationId xmlns:a16="http://schemas.microsoft.com/office/drawing/2014/main" id="{8F0B16FD-2482-9322-00FB-47E560C19F3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29" name="TextBox 28">
            <a:extLst>
              <a:ext uri="{FF2B5EF4-FFF2-40B4-BE49-F238E27FC236}">
                <a16:creationId xmlns:a16="http://schemas.microsoft.com/office/drawing/2014/main" id="{104A7A69-3A78-5B2F-D206-F7030999D91C}"/>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1" name="Picture 10">
            <a:extLst>
              <a:ext uri="{FF2B5EF4-FFF2-40B4-BE49-F238E27FC236}">
                <a16:creationId xmlns:a16="http://schemas.microsoft.com/office/drawing/2014/main" id="{962B4AB9-403D-D022-4613-892463AE4F9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07912" y="3911364"/>
            <a:ext cx="1591801" cy="989767"/>
          </a:xfrm>
          <a:prstGeom prst="rect">
            <a:avLst/>
          </a:prstGeom>
        </p:spPr>
      </p:pic>
      <p:pic>
        <p:nvPicPr>
          <p:cNvPr id="12" name="Picture 11">
            <a:extLst>
              <a:ext uri="{FF2B5EF4-FFF2-40B4-BE49-F238E27FC236}">
                <a16:creationId xmlns:a16="http://schemas.microsoft.com/office/drawing/2014/main" id="{DA88EA58-F2E5-3480-07BD-D1C233E6059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905569" y="4201773"/>
            <a:ext cx="2036525" cy="821697"/>
          </a:xfrm>
          <a:prstGeom prst="rect">
            <a:avLst/>
          </a:prstGeom>
        </p:spPr>
      </p:pic>
      <p:pic>
        <p:nvPicPr>
          <p:cNvPr id="33" name="Picture 32">
            <a:extLst>
              <a:ext uri="{FF2B5EF4-FFF2-40B4-BE49-F238E27FC236}">
                <a16:creationId xmlns:a16="http://schemas.microsoft.com/office/drawing/2014/main" id="{ABB3FBD0-AB38-7492-C5F4-3494E2EBE5D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580979" y="4042300"/>
            <a:ext cx="1422013" cy="570322"/>
          </a:xfrm>
          <a:prstGeom prst="rect">
            <a:avLst/>
          </a:prstGeom>
        </p:spPr>
      </p:pic>
      <p:sp>
        <p:nvSpPr>
          <p:cNvPr id="30" name="TextBox 29">
            <a:extLst>
              <a:ext uri="{FF2B5EF4-FFF2-40B4-BE49-F238E27FC236}">
                <a16:creationId xmlns:a16="http://schemas.microsoft.com/office/drawing/2014/main" id="{AB5E90CF-1B10-B9BE-F12B-32F54C41C36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9977884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82BFD8-E70D-1018-06B4-8F55B5DF7F16}"/>
              </a:ext>
            </a:extLst>
          </p:cNvPr>
          <p:cNvSpPr/>
          <p:nvPr/>
        </p:nvSpPr>
        <p:spPr>
          <a:xfrm>
            <a:off x="-9088895" y="1001170"/>
            <a:ext cx="7654048" cy="669023"/>
          </a:xfrm>
          <a:prstGeom prst="rect">
            <a:avLst/>
          </a:prstGeom>
          <a:solidFill>
            <a:srgbClr val="7C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EA32EA9B-A7B6-5474-B168-CB6695A17728}"/>
              </a:ext>
            </a:extLst>
          </p:cNvPr>
          <p:cNvPicPr>
            <a:picLocks noChangeAspect="1"/>
          </p:cNvPicPr>
          <p:nvPr/>
        </p:nvPicPr>
        <p:blipFill rotWithShape="1">
          <a:blip r:embed="rId2">
            <a:extLst>
              <a:ext uri="{28A0092B-C50C-407E-A947-70E740481C1C}">
                <a14:useLocalDpi xmlns:a14="http://schemas.microsoft.com/office/drawing/2010/main" val="0"/>
              </a:ext>
            </a:extLst>
          </a:blip>
          <a:srcRect r="57043" b="57093"/>
          <a:stretch/>
        </p:blipFill>
        <p:spPr>
          <a:xfrm>
            <a:off x="0" y="0"/>
            <a:ext cx="12192000" cy="6850063"/>
          </a:xfrm>
          <a:prstGeom prst="rect">
            <a:avLst/>
          </a:prstGeom>
        </p:spPr>
      </p:pic>
      <p:pic>
        <p:nvPicPr>
          <p:cNvPr id="2" name="Picture 1">
            <a:extLst>
              <a:ext uri="{FF2B5EF4-FFF2-40B4-BE49-F238E27FC236}">
                <a16:creationId xmlns:a16="http://schemas.microsoft.com/office/drawing/2014/main" id="{75403BBC-D05D-5F16-8FC1-F3B212A91F29}"/>
              </a:ext>
            </a:extLst>
          </p:cNvPr>
          <p:cNvPicPr>
            <a:picLocks noChangeAspect="1"/>
          </p:cNvPicPr>
          <p:nvPr/>
        </p:nvPicPr>
        <p:blipFill rotWithShape="1">
          <a:blip r:embed="rId3">
            <a:extLst>
              <a:ext uri="{28A0092B-C50C-407E-A947-70E740481C1C}">
                <a14:useLocalDpi xmlns:a14="http://schemas.microsoft.com/office/drawing/2010/main" val="0"/>
              </a:ext>
            </a:extLst>
          </a:blip>
          <a:srcRect b="40060"/>
          <a:stretch/>
        </p:blipFill>
        <p:spPr>
          <a:xfrm>
            <a:off x="2473178" y="3076462"/>
            <a:ext cx="7245644" cy="1501962"/>
          </a:xfrm>
          <a:prstGeom prst="rect">
            <a:avLst/>
          </a:prstGeom>
        </p:spPr>
      </p:pic>
      <p:sp>
        <p:nvSpPr>
          <p:cNvPr id="3" name="TextBox 2">
            <a:extLst>
              <a:ext uri="{FF2B5EF4-FFF2-40B4-BE49-F238E27FC236}">
                <a16:creationId xmlns:a16="http://schemas.microsoft.com/office/drawing/2014/main" id="{04E8814A-F54E-2D68-DC99-BE72C39CA109}"/>
              </a:ext>
            </a:extLst>
          </p:cNvPr>
          <p:cNvSpPr txBox="1"/>
          <p:nvPr/>
        </p:nvSpPr>
        <p:spPr>
          <a:xfrm>
            <a:off x="1902083" y="4301543"/>
            <a:ext cx="8695997" cy="1323439"/>
          </a:xfrm>
          <a:prstGeom prst="rect">
            <a:avLst/>
          </a:prstGeom>
          <a:noFill/>
        </p:spPr>
        <p:txBody>
          <a:bodyPr wrap="square" rtlCol="0">
            <a:spAutoFit/>
          </a:bodyPr>
          <a:lstStyle/>
          <a:p>
            <a:r>
              <a:rPr lang="en-GB" sz="8000" b="1" dirty="0">
                <a:ln>
                  <a:solidFill>
                    <a:srgbClr val="3EC2AD"/>
                  </a:solidFill>
                </a:ln>
                <a:solidFill>
                  <a:srgbClr val="3EC2AD"/>
                </a:solidFill>
                <a:latin typeface="Engravers MT" panose="02090707080505020304" pitchFamily="18" charset="0"/>
              </a:rPr>
              <a:t>EVOLUTION</a:t>
            </a:r>
          </a:p>
        </p:txBody>
      </p:sp>
      <p:pic>
        <p:nvPicPr>
          <p:cNvPr id="4" name="Picture 3">
            <a:extLst>
              <a:ext uri="{FF2B5EF4-FFF2-40B4-BE49-F238E27FC236}">
                <a16:creationId xmlns:a16="http://schemas.microsoft.com/office/drawing/2014/main" id="{D063C127-9B09-CBF0-6DCC-AA6109AEA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915" y="931839"/>
            <a:ext cx="2069351" cy="2493192"/>
          </a:xfrm>
          <a:prstGeom prst="rect">
            <a:avLst/>
          </a:prstGeom>
        </p:spPr>
      </p:pic>
      <p:sp>
        <p:nvSpPr>
          <p:cNvPr id="7" name="TextBox 6">
            <a:extLst>
              <a:ext uri="{FF2B5EF4-FFF2-40B4-BE49-F238E27FC236}">
                <a16:creationId xmlns:a16="http://schemas.microsoft.com/office/drawing/2014/main" id="{82FE3DCB-6DE7-8ABC-05C4-F80B974F0815}"/>
              </a:ext>
            </a:extLst>
          </p:cNvPr>
          <p:cNvSpPr txBox="1"/>
          <p:nvPr/>
        </p:nvSpPr>
        <p:spPr>
          <a:xfrm>
            <a:off x="5481974" y="5803505"/>
            <a:ext cx="1228052" cy="369332"/>
          </a:xfrm>
          <a:prstGeom prst="rect">
            <a:avLst/>
          </a:prstGeom>
          <a:noFill/>
        </p:spPr>
        <p:txBody>
          <a:bodyPr wrap="square" rtlCol="0">
            <a:spAutoFit/>
          </a:bodyPr>
          <a:lstStyle/>
          <a:p>
            <a:r>
              <a:rPr lang="en-GB" dirty="0"/>
              <a:t>Press enter</a:t>
            </a:r>
          </a:p>
        </p:txBody>
      </p:sp>
      <p:sp>
        <p:nvSpPr>
          <p:cNvPr id="9" name="TextBox 8">
            <a:extLst>
              <a:ext uri="{FF2B5EF4-FFF2-40B4-BE49-F238E27FC236}">
                <a16:creationId xmlns:a16="http://schemas.microsoft.com/office/drawing/2014/main" id="{FC4A5021-964E-41A8-778C-03E03969C843}"/>
              </a:ext>
            </a:extLst>
          </p:cNvPr>
          <p:cNvSpPr txBox="1"/>
          <p:nvPr/>
        </p:nvSpPr>
        <p:spPr>
          <a:xfrm>
            <a:off x="-8521447" y="1068383"/>
            <a:ext cx="7086600" cy="646331"/>
          </a:xfrm>
          <a:prstGeom prst="rect">
            <a:avLst/>
          </a:prstGeom>
          <a:noFill/>
        </p:spPr>
        <p:txBody>
          <a:bodyPr wrap="square" rtlCol="0">
            <a:spAutoFit/>
          </a:bodyPr>
          <a:lstStyle/>
          <a:p>
            <a:r>
              <a:rPr lang="en-GB" sz="3600" dirty="0">
                <a:solidFill>
                  <a:schemeClr val="bg1"/>
                </a:solidFill>
              </a:rPr>
              <a:t>CIE 12 STUDENT PPT</a:t>
            </a:r>
          </a:p>
        </p:txBody>
      </p:sp>
      <p:sp>
        <p:nvSpPr>
          <p:cNvPr id="10" name="Rectangle 9">
            <a:extLst>
              <a:ext uri="{FF2B5EF4-FFF2-40B4-BE49-F238E27FC236}">
                <a16:creationId xmlns:a16="http://schemas.microsoft.com/office/drawing/2014/main" id="{CBED73EF-0D19-8CBF-8568-09E356910610}"/>
              </a:ext>
            </a:extLst>
          </p:cNvPr>
          <p:cNvSpPr/>
          <p:nvPr/>
        </p:nvSpPr>
        <p:spPr>
          <a:xfrm>
            <a:off x="-9088895" y="1023862"/>
            <a:ext cx="567448" cy="646331"/>
          </a:xfrm>
          <a:prstGeom prst="rect">
            <a:avLst/>
          </a:prstGeom>
          <a:solidFill>
            <a:srgbClr val="DCDCDC">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2506F26-7CD9-F8AE-B8EB-F260026647FE}"/>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39966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nodeType="withEffect">
                                  <p:stCondLst>
                                    <p:cond delay="0"/>
                                  </p:stCondLst>
                                  <p:childTnLst>
                                    <p:animClr clrSpc="rgb" dir="cw">
                                      <p:cBhvr override="childStyle">
                                        <p:cTn id="6" dur="500" autoRev="1" fill="remove"/>
                                        <p:tgtEl>
                                          <p:spTgt spid="7">
                                            <p:txEl>
                                              <p:pRg st="0" end="0"/>
                                            </p:txEl>
                                          </p:spTgt>
                                        </p:tgtEl>
                                        <p:attrNameLst>
                                          <p:attrName>style.color</p:attrName>
                                        </p:attrNameLst>
                                      </p:cBhvr>
                                      <p:to>
                                        <a:schemeClr val="bg1"/>
                                      </p:to>
                                    </p:animClr>
                                    <p:animClr clrSpc="rgb" dir="cw">
                                      <p:cBhvr>
                                        <p:cTn id="7" dur="500" autoRev="1" fill="remove"/>
                                        <p:tgtEl>
                                          <p:spTgt spid="7">
                                            <p:txEl>
                                              <p:pRg st="0" end="0"/>
                                            </p:txEl>
                                          </p:spTgt>
                                        </p:tgtEl>
                                        <p:attrNameLst>
                                          <p:attrName>fillcolor</p:attrName>
                                        </p:attrNameLst>
                                      </p:cBhvr>
                                      <p:to>
                                        <a:schemeClr val="bg1"/>
                                      </p:to>
                                    </p:animClr>
                                    <p:set>
                                      <p:cBhvr>
                                        <p:cTn id="8" dur="500" autoRev="1" fill="remove"/>
                                        <p:tgtEl>
                                          <p:spTgt spid="7">
                                            <p:txEl>
                                              <p:pRg st="0" end="0"/>
                                            </p:txEl>
                                          </p:spTgt>
                                        </p:tgtEl>
                                        <p:attrNameLst>
                                          <p:attrName>fill.type</p:attrName>
                                        </p:attrNameLst>
                                      </p:cBhvr>
                                      <p:to>
                                        <p:strVal val="solid"/>
                                      </p:to>
                                    </p:set>
                                    <p:set>
                                      <p:cBhvr>
                                        <p:cTn id="9" dur="500" autoRev="1" fill="remove"/>
                                        <p:tgtEl>
                                          <p:spTgt spid="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CD2139-933E-0923-7A29-21EAF0CDE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732400"/>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938F13EF-8379-4787-9748-DBC078D74C59}"/>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5" name="Picture 4">
            <a:hlinkClick r:id="rId5" action="ppaction://hlinksldjump"/>
            <a:extLst>
              <a:ext uri="{FF2B5EF4-FFF2-40B4-BE49-F238E27FC236}">
                <a16:creationId xmlns:a16="http://schemas.microsoft.com/office/drawing/2014/main" id="{F39852B3-9DF2-4B5D-6141-F6A74B96A81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10" name="Picture 9">
            <a:extLst>
              <a:ext uri="{FF2B5EF4-FFF2-40B4-BE49-F238E27FC236}">
                <a16:creationId xmlns:a16="http://schemas.microsoft.com/office/drawing/2014/main" id="{A8FE7CEC-46F4-DE0F-CED3-7168D16D70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201" y="511328"/>
            <a:ext cx="1604087" cy="3498465"/>
          </a:xfrm>
          <a:prstGeom prst="rect">
            <a:avLst/>
          </a:prstGeom>
        </p:spPr>
      </p:pic>
      <p:pic>
        <p:nvPicPr>
          <p:cNvPr id="7" name="Picture 6">
            <a:extLst>
              <a:ext uri="{FF2B5EF4-FFF2-40B4-BE49-F238E27FC236}">
                <a16:creationId xmlns:a16="http://schemas.microsoft.com/office/drawing/2014/main" id="{E26AD8EA-6165-8660-5E7D-E45CDCF25693}"/>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8" name="TextBox 7">
            <a:extLst>
              <a:ext uri="{FF2B5EF4-FFF2-40B4-BE49-F238E27FC236}">
                <a16:creationId xmlns:a16="http://schemas.microsoft.com/office/drawing/2014/main" id="{87A14377-1F6B-705F-CE07-825D85156975}"/>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4" name="Picture 3">
            <a:hlinkClick r:id="rId9" action="ppaction://hlinksldjump"/>
            <a:extLst>
              <a:ext uri="{FF2B5EF4-FFF2-40B4-BE49-F238E27FC236}">
                <a16:creationId xmlns:a16="http://schemas.microsoft.com/office/drawing/2014/main" id="{2EE9D55B-590B-41BE-1FBF-D5CBF42E6C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9" name="TextBox 8">
            <a:extLst>
              <a:ext uri="{FF2B5EF4-FFF2-40B4-BE49-F238E27FC236}">
                <a16:creationId xmlns:a16="http://schemas.microsoft.com/office/drawing/2014/main" id="{E5C2D770-122C-8592-56EA-E8A1D523C53A}"/>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3F59C5FC-11C7-26FE-5BAB-8472F6E3ED0A}"/>
              </a:ext>
            </a:extLst>
          </p:cNvPr>
          <p:cNvSpPr txBox="1"/>
          <p:nvPr/>
        </p:nvSpPr>
        <p:spPr>
          <a:xfrm>
            <a:off x="3020020" y="1562021"/>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Revelations is a 2011 action-adventure video game developed by Ubisoft Montreal and published by Ubisoft. It is the fourth major install in the Assassin's Creed series, and a direct sequel to 2010's Assassin's Creed: Brotherhood, concluding the "Ezio Trilogy". The game was released on PlayStation 3, Xbox 360, and Microsoft Windows in November and December 2011.</a:t>
            </a:r>
          </a:p>
        </p:txBody>
      </p:sp>
      <p:pic>
        <p:nvPicPr>
          <p:cNvPr id="12" name="Picture 11">
            <a:extLst>
              <a:ext uri="{FF2B5EF4-FFF2-40B4-BE49-F238E27FC236}">
                <a16:creationId xmlns:a16="http://schemas.microsoft.com/office/drawing/2014/main" id="{DC078B08-1DAA-570F-AB5B-53A52C51571F}"/>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3" name="Picture 12">
            <a:extLst>
              <a:ext uri="{FF2B5EF4-FFF2-40B4-BE49-F238E27FC236}">
                <a16:creationId xmlns:a16="http://schemas.microsoft.com/office/drawing/2014/main" id="{00393B8E-C9DC-900C-531C-A1B85810B859}"/>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pic>
        <p:nvPicPr>
          <p:cNvPr id="14" name="Picture 13">
            <a:extLst>
              <a:ext uri="{FF2B5EF4-FFF2-40B4-BE49-F238E27FC236}">
                <a16:creationId xmlns:a16="http://schemas.microsoft.com/office/drawing/2014/main" id="{6836DFDA-305A-943E-99B6-95E32D0E62F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5" name="TextBox 14">
            <a:extLst>
              <a:ext uri="{FF2B5EF4-FFF2-40B4-BE49-F238E27FC236}">
                <a16:creationId xmlns:a16="http://schemas.microsoft.com/office/drawing/2014/main" id="{F969773F-0F4C-7378-20C5-D50EDA49470C}"/>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E68C4ED1-8FB2-FBFF-F30A-23018042C339}"/>
              </a:ext>
            </a:extLst>
          </p:cNvPr>
          <p:cNvSpPr txBox="1"/>
          <p:nvPr/>
        </p:nvSpPr>
        <p:spPr>
          <a:xfrm flipH="1">
            <a:off x="3565406" y="4612654"/>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7" name="TextBox 16">
            <a:extLst>
              <a:ext uri="{FF2B5EF4-FFF2-40B4-BE49-F238E27FC236}">
                <a16:creationId xmlns:a16="http://schemas.microsoft.com/office/drawing/2014/main" id="{CCE5E9AF-5413-0A8E-99D3-2001ABEC7211}"/>
              </a:ext>
            </a:extLst>
          </p:cNvPr>
          <p:cNvSpPr txBox="1"/>
          <p:nvPr/>
        </p:nvSpPr>
        <p:spPr>
          <a:xfrm>
            <a:off x="2480581" y="6996962"/>
            <a:ext cx="8712097" cy="3416320"/>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the series protagonist Desmond Miles who, after falling into a coma during the events of Brotherhood, must relive the memories of his ancestors through the Animus device in order to awaken and find a way to avert the 2012 apocalypse. The main story spans the years 1511–1512 and follows an aged Ezio </a:t>
            </a:r>
            <a:r>
              <a:rPr lang="en-GB" dirty="0" err="1">
                <a:solidFill>
                  <a:schemeClr val="bg1"/>
                </a:solidFill>
              </a:rPr>
              <a:t>Auditore</a:t>
            </a:r>
            <a:r>
              <a:rPr lang="en-GB" dirty="0">
                <a:solidFill>
                  <a:schemeClr val="bg1"/>
                </a:solidFill>
              </a:rPr>
              <a:t> da Firenze (the protagonist of the trilogy) as he travels to Constantinople to find five keys needed to unlock a library built by </a:t>
            </a:r>
            <a:r>
              <a:rPr lang="en-GB" dirty="0" err="1">
                <a:solidFill>
                  <a:schemeClr val="bg1"/>
                </a:solidFill>
              </a:rPr>
              <a:t>Altaïr</a:t>
            </a:r>
            <a:r>
              <a:rPr lang="en-GB" dirty="0">
                <a:solidFill>
                  <a:schemeClr val="bg1"/>
                </a:solidFill>
              </a:rPr>
              <a:t> Ibn-</a:t>
            </a:r>
            <a:r>
              <a:rPr lang="en-GB" dirty="0" err="1">
                <a:solidFill>
                  <a:schemeClr val="bg1"/>
                </a:solidFill>
              </a:rPr>
              <a:t>LaʼAhad</a:t>
            </a:r>
            <a:r>
              <a:rPr lang="en-GB" dirty="0">
                <a:solidFill>
                  <a:schemeClr val="bg1"/>
                </a:solidFill>
              </a:rPr>
              <a:t> (the protagonist of the first game in the series). In Constantinople, Ezio becomes caught in a war of succession for the Ottoman throne and must unravel a conspiracy by the Byzantine Templars, who are attempting to reclaim control of the city and acquire the keys to </a:t>
            </a:r>
            <a:r>
              <a:rPr lang="en-GB" dirty="0" err="1">
                <a:solidFill>
                  <a:schemeClr val="bg1"/>
                </a:solidFill>
              </a:rPr>
              <a:t>Altaïr's</a:t>
            </a:r>
            <a:r>
              <a:rPr lang="en-GB" dirty="0">
                <a:solidFill>
                  <a:schemeClr val="bg1"/>
                </a:solidFill>
              </a:rPr>
              <a:t> library themselves.</a:t>
            </a:r>
          </a:p>
        </p:txBody>
      </p:sp>
      <p:sp>
        <p:nvSpPr>
          <p:cNvPr id="18" name="TextBox 17">
            <a:extLst>
              <a:ext uri="{FF2B5EF4-FFF2-40B4-BE49-F238E27FC236}">
                <a16:creationId xmlns:a16="http://schemas.microsoft.com/office/drawing/2014/main" id="{8456E2E9-B87C-4ABB-FACB-2F3C1D0459A4}"/>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219772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DF8DEF-6E9C-D519-9587-D9F9EAE33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8"/>
            <a:ext cx="10684599" cy="637405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5" name="Picture 4">
            <a:hlinkClick r:id="rId3" action="ppaction://hlinksldjump"/>
            <a:extLst>
              <a:ext uri="{FF2B5EF4-FFF2-40B4-BE49-F238E27FC236}">
                <a16:creationId xmlns:a16="http://schemas.microsoft.com/office/drawing/2014/main" id="{378EBCE0-F12F-59F2-FD0A-91A1757EC29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6" name="Picture 5">
            <a:hlinkClick r:id="rId5" action="ppaction://hlinksldjump"/>
            <a:extLst>
              <a:ext uri="{FF2B5EF4-FFF2-40B4-BE49-F238E27FC236}">
                <a16:creationId xmlns:a16="http://schemas.microsoft.com/office/drawing/2014/main" id="{BCEC203F-3842-BC73-B816-D3FC71B98137}"/>
              </a:ext>
            </a:extLst>
          </p:cNvPr>
          <p:cNvPicPr>
            <a:picLocks noChangeAspect="1"/>
          </p:cNvPicPr>
          <p:nvPr/>
        </p:nvPicPr>
        <p:blipFill>
          <a:blip r:embed="rId6">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8" name="Picture 7">
            <a:hlinkHover r:id="rId5" action="ppaction://hlinksldjump"/>
            <a:extLst>
              <a:ext uri="{FF2B5EF4-FFF2-40B4-BE49-F238E27FC236}">
                <a16:creationId xmlns:a16="http://schemas.microsoft.com/office/drawing/2014/main" id="{7236E6BA-9015-B228-9E7F-21A76F5BA1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4431" y="188685"/>
            <a:ext cx="1989684" cy="3741822"/>
          </a:xfrm>
          <a:prstGeom prst="rect">
            <a:avLst/>
          </a:prstGeom>
        </p:spPr>
      </p:pic>
      <p:pic>
        <p:nvPicPr>
          <p:cNvPr id="14" name="Picture 13">
            <a:extLst>
              <a:ext uri="{FF2B5EF4-FFF2-40B4-BE49-F238E27FC236}">
                <a16:creationId xmlns:a16="http://schemas.microsoft.com/office/drawing/2014/main" id="{43E6C180-23E2-CE77-70BE-00FBC3C7D691}"/>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5" name="TextBox 14">
            <a:extLst>
              <a:ext uri="{FF2B5EF4-FFF2-40B4-BE49-F238E27FC236}">
                <a16:creationId xmlns:a16="http://schemas.microsoft.com/office/drawing/2014/main" id="{6D39FC52-6BC4-83EC-F80A-C0CC456E4BF9}"/>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 name="Picture 2">
            <a:hlinkClick r:id="rId9" action="ppaction://hlinksldjump"/>
            <a:extLst>
              <a:ext uri="{FF2B5EF4-FFF2-40B4-BE49-F238E27FC236}">
                <a16:creationId xmlns:a16="http://schemas.microsoft.com/office/drawing/2014/main" id="{310AB033-1E44-7294-DE49-F4572BE3F5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4" name="TextBox 3">
            <a:extLst>
              <a:ext uri="{FF2B5EF4-FFF2-40B4-BE49-F238E27FC236}">
                <a16:creationId xmlns:a16="http://schemas.microsoft.com/office/drawing/2014/main" id="{4EAECDE0-2A53-7B81-0B6C-865AB8E8646F}"/>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7" name="TextBox 6">
            <a:extLst>
              <a:ext uri="{FF2B5EF4-FFF2-40B4-BE49-F238E27FC236}">
                <a16:creationId xmlns:a16="http://schemas.microsoft.com/office/drawing/2014/main" id="{9535F92E-BD01-5FEA-657A-175C2AE42CD1}"/>
              </a:ext>
            </a:extLst>
          </p:cNvPr>
          <p:cNvSpPr txBox="1"/>
          <p:nvPr/>
        </p:nvSpPr>
        <p:spPr>
          <a:xfrm>
            <a:off x="3020020" y="1562021"/>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III is a 2012 action-adventure video game developed by Ubisoft Montreal and published by Ubisoft. It is the fifth major install in the Assassin's Creed series, and a direct sequel to 2011's Assassin's Creed: Revelations. The game was released worldwide for PlayStation 3 and Xbox 360, beginning in North America on October 30, 2012, with a Wii U and Microsoft Windows release in November 2012.</a:t>
            </a:r>
          </a:p>
        </p:txBody>
      </p:sp>
      <p:pic>
        <p:nvPicPr>
          <p:cNvPr id="9" name="Picture 8">
            <a:extLst>
              <a:ext uri="{FF2B5EF4-FFF2-40B4-BE49-F238E27FC236}">
                <a16:creationId xmlns:a16="http://schemas.microsoft.com/office/drawing/2014/main" id="{32FD54ED-5291-9A45-EA4F-E0556C5CC7BC}"/>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0" name="Picture 9">
            <a:extLst>
              <a:ext uri="{FF2B5EF4-FFF2-40B4-BE49-F238E27FC236}">
                <a16:creationId xmlns:a16="http://schemas.microsoft.com/office/drawing/2014/main" id="{BEE5FB9C-CD14-A666-EE97-84281A84FDCD}"/>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sp>
        <p:nvSpPr>
          <p:cNvPr id="12" name="TextBox 11">
            <a:extLst>
              <a:ext uri="{FF2B5EF4-FFF2-40B4-BE49-F238E27FC236}">
                <a16:creationId xmlns:a16="http://schemas.microsoft.com/office/drawing/2014/main" id="{B501182B-57C8-828E-3FA9-D1BC9A14FE7B}"/>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0412230F-1028-99F7-7C12-136F7C5F64D4}"/>
              </a:ext>
            </a:extLst>
          </p:cNvPr>
          <p:cNvSpPr txBox="1"/>
          <p:nvPr/>
        </p:nvSpPr>
        <p:spPr>
          <a:xfrm flipH="1">
            <a:off x="3565406" y="4612654"/>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a:t>
            </a:r>
            <a:r>
              <a:rPr lang="en-GB" dirty="0">
                <a:solidFill>
                  <a:srgbClr val="BDC1C6"/>
                </a:solidFill>
                <a:latin typeface="Google Sans"/>
              </a:rPr>
              <a:t>2.66</a:t>
            </a:r>
            <a:r>
              <a:rPr lang="en-GB" b="0" i="0" dirty="0">
                <a:solidFill>
                  <a:srgbClr val="BDC1C6"/>
                </a:solidFill>
                <a:effectLst/>
                <a:latin typeface="Google Sans"/>
              </a:rPr>
              <a:t> GHz Intel Core2 Duo or 2.6 GHz AMD </a:t>
            </a:r>
          </a:p>
          <a:p>
            <a:pPr algn="l">
              <a:buFont typeface="Arial" panose="020B0604020202020204" pitchFamily="34" charset="0"/>
              <a:buChar char="•"/>
            </a:pPr>
            <a:r>
              <a:rPr lang="en-GB" b="0" i="0" dirty="0">
                <a:solidFill>
                  <a:srgbClr val="BDC1C6"/>
                </a:solidFill>
                <a:effectLst/>
                <a:latin typeface="Google Sans"/>
              </a:rPr>
              <a:t>Video: </a:t>
            </a:r>
            <a:r>
              <a:rPr lang="en-GB" dirty="0">
                <a:solidFill>
                  <a:srgbClr val="BDC1C6"/>
                </a:solidFill>
                <a:latin typeface="Google Sans"/>
              </a:rPr>
              <a:t>512</a:t>
            </a:r>
            <a:r>
              <a:rPr lang="en-GB" b="0" i="0" dirty="0">
                <a:solidFill>
                  <a:srgbClr val="BDC1C6"/>
                </a:solidFill>
                <a:effectLst/>
                <a:latin typeface="Google Sans"/>
              </a:rPr>
              <a:t> MB DirectX </a:t>
            </a:r>
            <a:r>
              <a:rPr lang="en-GB" dirty="0">
                <a:solidFill>
                  <a:srgbClr val="BDC1C6"/>
                </a:solidFill>
                <a:latin typeface="Google Sans"/>
              </a:rPr>
              <a:t>10</a:t>
            </a:r>
            <a:endParaRPr lang="en-GB" b="0" i="0" dirty="0">
              <a:solidFill>
                <a:srgbClr val="BDC1C6"/>
              </a:solidFill>
              <a:effectLst/>
              <a:latin typeface="Google Sans"/>
            </a:endParaRP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17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10-Shader model 4.0</a:t>
            </a:r>
            <a:r>
              <a:rPr lang="en-GB" b="0" i="0" dirty="0">
                <a:solidFill>
                  <a:srgbClr val="BDC1C6"/>
                </a:solidFill>
                <a:effectLst/>
                <a:latin typeface="Google Sans"/>
              </a:rPr>
              <a:t>.</a:t>
            </a:r>
          </a:p>
          <a:p>
            <a:endParaRPr lang="en-GB" dirty="0">
              <a:solidFill>
                <a:schemeClr val="bg1"/>
              </a:solidFill>
            </a:endParaRPr>
          </a:p>
        </p:txBody>
      </p:sp>
      <p:pic>
        <p:nvPicPr>
          <p:cNvPr id="17" name="Picture 16">
            <a:extLst>
              <a:ext uri="{FF2B5EF4-FFF2-40B4-BE49-F238E27FC236}">
                <a16:creationId xmlns:a16="http://schemas.microsoft.com/office/drawing/2014/main" id="{3B9E2E11-147C-ED66-0180-B816ED698D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8" name="TextBox 17">
            <a:extLst>
              <a:ext uri="{FF2B5EF4-FFF2-40B4-BE49-F238E27FC236}">
                <a16:creationId xmlns:a16="http://schemas.microsoft.com/office/drawing/2014/main" id="{C60DF4AB-43CD-EA48-88FC-30792EBF09C2}"/>
              </a:ext>
            </a:extLst>
          </p:cNvPr>
          <p:cNvSpPr txBox="1"/>
          <p:nvPr/>
        </p:nvSpPr>
        <p:spPr>
          <a:xfrm>
            <a:off x="2429702" y="7046685"/>
            <a:ext cx="8712097" cy="3416320"/>
          </a:xfrm>
          <a:prstGeom prst="rect">
            <a:avLst/>
          </a:prstGeom>
          <a:noFill/>
        </p:spPr>
        <p:txBody>
          <a:bodyPr wrap="square" rtlCol="0">
            <a:spAutoFit/>
          </a:bodyPr>
          <a:lstStyle/>
          <a:p>
            <a:r>
              <a:rPr lang="en-GB">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series protagonist Desmond Miles who, with the aid of a machine known as the Animus, relives the memories of his ancestors to find a way to avert the 2012 apocalypse. The main narrative is set in 18th-century Colonial America from 1754 to 1783, and follows two characters whose stories are interconnected: Haytham Kenway, a British Templar who attempts to build a presence for his Order in the colonies during the French and Indian War; and Ratonhnhaké:ton / Connor, Haytham's half-Mohawk son, who becomes an Assassin to protect his people's lands and avenge his mother's death, and battles the Templars' attempts to influence the outcome of the American Revolution for their own benefit.</a:t>
            </a:r>
            <a:endParaRPr lang="en-GB" dirty="0">
              <a:solidFill>
                <a:schemeClr val="bg1"/>
              </a:solidFill>
            </a:endParaRPr>
          </a:p>
        </p:txBody>
      </p:sp>
      <p:sp>
        <p:nvSpPr>
          <p:cNvPr id="13" name="TextBox 12">
            <a:extLst>
              <a:ext uri="{FF2B5EF4-FFF2-40B4-BE49-F238E27FC236}">
                <a16:creationId xmlns:a16="http://schemas.microsoft.com/office/drawing/2014/main" id="{904EF0C7-6FB9-1CDA-FF06-5CF359D6CFC0}"/>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5238504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A91DDC-E58C-52C0-C21D-E5179DB1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806541"/>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7" name="Picture 6">
            <a:hlinkClick r:id="rId3" action="ppaction://hlinksldjump"/>
            <a:extLst>
              <a:ext uri="{FF2B5EF4-FFF2-40B4-BE49-F238E27FC236}">
                <a16:creationId xmlns:a16="http://schemas.microsoft.com/office/drawing/2014/main" id="{A7F4E445-0484-5496-52F2-B4A7AEE5E98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4" name="Picture 3">
            <a:hlinkClick r:id="rId5" action="ppaction://hlinksldjump"/>
            <a:extLst>
              <a:ext uri="{FF2B5EF4-FFF2-40B4-BE49-F238E27FC236}">
                <a16:creationId xmlns:a16="http://schemas.microsoft.com/office/drawing/2014/main" id="{36231306-83D8-4561-3CE0-EECB4C37FA85}"/>
              </a:ext>
            </a:extLst>
          </p:cNvPr>
          <p:cNvPicPr>
            <a:picLocks noChangeAspect="1"/>
          </p:cNvPicPr>
          <p:nvPr/>
        </p:nvPicPr>
        <p:blipFill>
          <a:blip r:embed="rId6">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8" name="Picture 7">
            <a:extLst>
              <a:ext uri="{FF2B5EF4-FFF2-40B4-BE49-F238E27FC236}">
                <a16:creationId xmlns:a16="http://schemas.microsoft.com/office/drawing/2014/main" id="{F678649F-2207-7CD1-9284-616B32283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201" y="428364"/>
            <a:ext cx="2686912" cy="3664394"/>
          </a:xfrm>
          <a:prstGeom prst="rect">
            <a:avLst/>
          </a:prstGeom>
        </p:spPr>
      </p:pic>
      <p:pic>
        <p:nvPicPr>
          <p:cNvPr id="6" name="Picture 5">
            <a:extLst>
              <a:ext uri="{FF2B5EF4-FFF2-40B4-BE49-F238E27FC236}">
                <a16:creationId xmlns:a16="http://schemas.microsoft.com/office/drawing/2014/main" id="{CB7A9187-4EA4-9325-7B8A-543B15CE3E2F}"/>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9" name="TextBox 8">
            <a:extLst>
              <a:ext uri="{FF2B5EF4-FFF2-40B4-BE49-F238E27FC236}">
                <a16:creationId xmlns:a16="http://schemas.microsoft.com/office/drawing/2014/main" id="{C4F391D8-1405-BF1B-92AF-E7E5C7258DC7}"/>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11" name="Picture 10">
            <a:hlinkClick r:id="rId9" action="ppaction://hlinksldjump"/>
            <a:extLst>
              <a:ext uri="{FF2B5EF4-FFF2-40B4-BE49-F238E27FC236}">
                <a16:creationId xmlns:a16="http://schemas.microsoft.com/office/drawing/2014/main" id="{99AE40AD-9A56-06B7-77F8-EBC9EA6941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2" name="TextBox 11">
            <a:extLst>
              <a:ext uri="{FF2B5EF4-FFF2-40B4-BE49-F238E27FC236}">
                <a16:creationId xmlns:a16="http://schemas.microsoft.com/office/drawing/2014/main" id="{3560A5DD-1573-03D3-6BB0-DCC711F8E843}"/>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3" name="TextBox 2">
            <a:extLst>
              <a:ext uri="{FF2B5EF4-FFF2-40B4-BE49-F238E27FC236}">
                <a16:creationId xmlns:a16="http://schemas.microsoft.com/office/drawing/2014/main" id="{FBDEF896-D7E5-44FE-EDEE-5A6FF60D8111}"/>
              </a:ext>
            </a:extLst>
          </p:cNvPr>
          <p:cNvSpPr txBox="1"/>
          <p:nvPr/>
        </p:nvSpPr>
        <p:spPr>
          <a:xfrm>
            <a:off x="3020020" y="1562021"/>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IV: Black Flag is a 2013 action-adventure video game developed by Ubisoft Montreal and published by Ubisoft. It is the sixth major install in the Assassin's Creed series. Its historical timeframe precedes that of Assassin's Creed III (2012), but its modern-day sequences succeed III's own. Black Flag was originally released for PlayStation 3, Xbox 360, and Wii U in October 2013 and a month later for PlayStation 4, Windows, and Xbox One.</a:t>
            </a:r>
          </a:p>
        </p:txBody>
      </p:sp>
      <p:pic>
        <p:nvPicPr>
          <p:cNvPr id="10" name="Picture 9">
            <a:extLst>
              <a:ext uri="{FF2B5EF4-FFF2-40B4-BE49-F238E27FC236}">
                <a16:creationId xmlns:a16="http://schemas.microsoft.com/office/drawing/2014/main" id="{A8F68CE8-E8ED-5638-05E7-17A65742120E}"/>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3" name="Picture 12">
            <a:extLst>
              <a:ext uri="{FF2B5EF4-FFF2-40B4-BE49-F238E27FC236}">
                <a16:creationId xmlns:a16="http://schemas.microsoft.com/office/drawing/2014/main" id="{ECB0C335-B9D9-3C21-EA67-2B2AFD256F0C}"/>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pic>
        <p:nvPicPr>
          <p:cNvPr id="14" name="Picture 13">
            <a:extLst>
              <a:ext uri="{FF2B5EF4-FFF2-40B4-BE49-F238E27FC236}">
                <a16:creationId xmlns:a16="http://schemas.microsoft.com/office/drawing/2014/main" id="{AC8FAA45-B7D0-D58A-1E64-ED9E160383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5" name="TextBox 14">
            <a:extLst>
              <a:ext uri="{FF2B5EF4-FFF2-40B4-BE49-F238E27FC236}">
                <a16:creationId xmlns:a16="http://schemas.microsoft.com/office/drawing/2014/main" id="{BDC8E915-66F8-663A-5E41-9D382D202E01}"/>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EA7F2B8C-B6D7-3D2E-4D4B-0F5CAC57BABB}"/>
              </a:ext>
            </a:extLst>
          </p:cNvPr>
          <p:cNvSpPr txBox="1"/>
          <p:nvPr/>
        </p:nvSpPr>
        <p:spPr>
          <a:xfrm flipH="1">
            <a:off x="3565406" y="4612654"/>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a:t>
            </a:r>
            <a:r>
              <a:rPr lang="en-GB" dirty="0">
                <a:solidFill>
                  <a:srgbClr val="BDC1C6"/>
                </a:solidFill>
                <a:latin typeface="Google Sans"/>
              </a:rPr>
              <a:t>2.66</a:t>
            </a:r>
            <a:r>
              <a:rPr lang="en-GB" b="0" i="0" dirty="0">
                <a:solidFill>
                  <a:srgbClr val="BDC1C6"/>
                </a:solidFill>
                <a:effectLst/>
                <a:latin typeface="Google Sans"/>
              </a:rPr>
              <a:t> GHz Intel Core2 Duo or 2.6 GHz AMD </a:t>
            </a:r>
          </a:p>
          <a:p>
            <a:pPr algn="l">
              <a:buFont typeface="Arial" panose="020B0604020202020204" pitchFamily="34" charset="0"/>
              <a:buChar char="•"/>
            </a:pPr>
            <a:r>
              <a:rPr lang="en-GB" b="0" i="0" dirty="0">
                <a:solidFill>
                  <a:srgbClr val="BDC1C6"/>
                </a:solidFill>
                <a:effectLst/>
                <a:latin typeface="Google Sans"/>
              </a:rPr>
              <a:t>Video: </a:t>
            </a:r>
            <a:r>
              <a:rPr lang="en-GB" dirty="0">
                <a:solidFill>
                  <a:srgbClr val="BDC1C6"/>
                </a:solidFill>
                <a:latin typeface="Google Sans"/>
              </a:rPr>
              <a:t>GTX 260/AMD HD 4870(512</a:t>
            </a:r>
            <a:r>
              <a:rPr lang="en-GB" b="0" i="0" dirty="0">
                <a:solidFill>
                  <a:srgbClr val="BDC1C6"/>
                </a:solidFill>
                <a:effectLst/>
                <a:latin typeface="Google Sans"/>
              </a:rPr>
              <a:t> MB VRAM)</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30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10-Shader model 4.0</a:t>
            </a:r>
            <a:r>
              <a:rPr lang="en-GB" b="0" i="0" dirty="0">
                <a:solidFill>
                  <a:srgbClr val="BDC1C6"/>
                </a:solidFill>
                <a:effectLst/>
                <a:latin typeface="Google Sans"/>
              </a:rPr>
              <a:t>.</a:t>
            </a:r>
          </a:p>
          <a:p>
            <a:endParaRPr lang="en-GB" dirty="0">
              <a:solidFill>
                <a:schemeClr val="bg1"/>
              </a:solidFill>
            </a:endParaRPr>
          </a:p>
        </p:txBody>
      </p:sp>
      <p:sp>
        <p:nvSpPr>
          <p:cNvPr id="17" name="TextBox 16">
            <a:extLst>
              <a:ext uri="{FF2B5EF4-FFF2-40B4-BE49-F238E27FC236}">
                <a16:creationId xmlns:a16="http://schemas.microsoft.com/office/drawing/2014/main" id="{1EA29F9E-CC29-53C5-9538-F698D547CEB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583604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DA2D82-CE54-68EA-ED51-B038E4C52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557867"/>
            <a:ext cx="10684599" cy="8161867"/>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6" name="Picture 5">
            <a:hlinkClick r:id="rId3" action="ppaction://hlinksldjump"/>
            <a:extLst>
              <a:ext uri="{FF2B5EF4-FFF2-40B4-BE49-F238E27FC236}">
                <a16:creationId xmlns:a16="http://schemas.microsoft.com/office/drawing/2014/main" id="{A45F98CF-FE5F-D994-FF1F-7642ECE2C3D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7" name="Picture 6">
            <a:hlinkClick r:id="rId5" action="ppaction://hlinksldjump"/>
            <a:extLst>
              <a:ext uri="{FF2B5EF4-FFF2-40B4-BE49-F238E27FC236}">
                <a16:creationId xmlns:a16="http://schemas.microsoft.com/office/drawing/2014/main" id="{96FE8120-74D8-5A9E-6143-5AEDE63A9D5B}"/>
              </a:ext>
            </a:extLst>
          </p:cNvPr>
          <p:cNvPicPr>
            <a:picLocks noChangeAspect="1"/>
          </p:cNvPicPr>
          <p:nvPr/>
        </p:nvPicPr>
        <p:blipFill>
          <a:blip r:embed="rId6">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8" name="Picture 7">
            <a:hlinkHover r:id="rId7" action="ppaction://hlinksldjump"/>
            <a:extLst>
              <a:ext uri="{FF2B5EF4-FFF2-40B4-BE49-F238E27FC236}">
                <a16:creationId xmlns:a16="http://schemas.microsoft.com/office/drawing/2014/main" id="{BD0396BA-56F3-D5FF-37D3-2BEC13FCDB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201" y="-2248282"/>
            <a:ext cx="1989684" cy="3741822"/>
          </a:xfrm>
          <a:prstGeom prst="rect">
            <a:avLst/>
          </a:prstGeom>
        </p:spPr>
      </p:pic>
      <p:pic>
        <p:nvPicPr>
          <p:cNvPr id="5" name="Picture 4">
            <a:hlinkClick r:id="rId9" action="ppaction://hlinksldjump"/>
            <a:extLst>
              <a:ext uri="{FF2B5EF4-FFF2-40B4-BE49-F238E27FC236}">
                <a16:creationId xmlns:a16="http://schemas.microsoft.com/office/drawing/2014/main" id="{55385136-49B5-672D-B832-D6E70A10E3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2D939F84-1484-22FB-B289-5373B3E56D2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3" name="TextBox 2">
            <a:extLst>
              <a:ext uri="{FF2B5EF4-FFF2-40B4-BE49-F238E27FC236}">
                <a16:creationId xmlns:a16="http://schemas.microsoft.com/office/drawing/2014/main" id="{1E0BDF1D-D3C4-9EA8-9F5C-6895C4A3296F}"/>
              </a:ext>
            </a:extLst>
          </p:cNvPr>
          <p:cNvSpPr txBox="1"/>
          <p:nvPr/>
        </p:nvSpPr>
        <p:spPr>
          <a:xfrm>
            <a:off x="2413000" y="927100"/>
            <a:ext cx="8686879" cy="3428511"/>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series protagonist Desmond Miles who, with the aid of a machine known as the Animus, relives the memories of his ancestors to find a way to avert the 2012 apocalypse. The main narrative is set in 18th-century Colonial America from 1754 to 1783, and follows two characters whose stories are interconnected: Haytham Kenway, a British Templar who attempts to build a presence for his Order in the colonies during the French and Indian War; and </a:t>
            </a:r>
            <a:r>
              <a:rPr lang="en-GB" dirty="0" err="1">
                <a:solidFill>
                  <a:schemeClr val="bg1"/>
                </a:solidFill>
              </a:rPr>
              <a:t>Ratonhnhaké:ton</a:t>
            </a:r>
            <a:r>
              <a:rPr lang="en-GB" dirty="0">
                <a:solidFill>
                  <a:schemeClr val="bg1"/>
                </a:solidFill>
              </a:rPr>
              <a:t> / Connor, Haytham's half-Mohawk son, who becomes an Assassin to protect his people's lands and avenge his mother's death, and battles the Templars' attempts to influence the outcome of the American Revolution for their own benefit.</a:t>
            </a:r>
          </a:p>
        </p:txBody>
      </p:sp>
      <p:sp>
        <p:nvSpPr>
          <p:cNvPr id="4" name="TextBox 3">
            <a:extLst>
              <a:ext uri="{FF2B5EF4-FFF2-40B4-BE49-F238E27FC236}">
                <a16:creationId xmlns:a16="http://schemas.microsoft.com/office/drawing/2014/main" id="{CFB99C85-591D-6592-DCCE-043FB7B832A6}"/>
              </a:ext>
            </a:extLst>
          </p:cNvPr>
          <p:cNvSpPr txBox="1"/>
          <p:nvPr/>
        </p:nvSpPr>
        <p:spPr>
          <a:xfrm>
            <a:off x="2625365" y="-4160345"/>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III is a 2012 action-adventure video game developed by Ubisoft Montreal and published by Ubisoft. It is the fifth major install in the Assassin's Creed series, and a direct sequel to 2011's Assassin's Creed: Revelations. The game was released worldwide for PlayStation 3 and Xbox 360, beginning in North America on October 30, 2012, with a Wii U and Microsoft Windows release in November 2012.</a:t>
            </a:r>
          </a:p>
        </p:txBody>
      </p:sp>
      <p:pic>
        <p:nvPicPr>
          <p:cNvPr id="11" name="Picture 10">
            <a:extLst>
              <a:ext uri="{FF2B5EF4-FFF2-40B4-BE49-F238E27FC236}">
                <a16:creationId xmlns:a16="http://schemas.microsoft.com/office/drawing/2014/main" id="{BBD1FCB4-19F1-B563-4DFD-D5920CFD5D9B}"/>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368028" y="-2120334"/>
            <a:ext cx="971123" cy="470869"/>
          </a:xfrm>
          <a:prstGeom prst="rect">
            <a:avLst/>
          </a:prstGeom>
        </p:spPr>
      </p:pic>
      <p:pic>
        <p:nvPicPr>
          <p:cNvPr id="12" name="Picture 11">
            <a:extLst>
              <a:ext uri="{FF2B5EF4-FFF2-40B4-BE49-F238E27FC236}">
                <a16:creationId xmlns:a16="http://schemas.microsoft.com/office/drawing/2014/main" id="{5A6CC1DF-964C-7598-3B24-847C085A9575}"/>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317541" y="-2313609"/>
            <a:ext cx="1399804" cy="798661"/>
          </a:xfrm>
          <a:prstGeom prst="rect">
            <a:avLst/>
          </a:prstGeom>
        </p:spPr>
      </p:pic>
      <p:sp>
        <p:nvSpPr>
          <p:cNvPr id="13" name="TextBox 12">
            <a:extLst>
              <a:ext uri="{FF2B5EF4-FFF2-40B4-BE49-F238E27FC236}">
                <a16:creationId xmlns:a16="http://schemas.microsoft.com/office/drawing/2014/main" id="{344C8A4D-D19F-FAAE-A29C-334556B8678E}"/>
              </a:ext>
            </a:extLst>
          </p:cNvPr>
          <p:cNvSpPr txBox="1"/>
          <p:nvPr/>
        </p:nvSpPr>
        <p:spPr>
          <a:xfrm>
            <a:off x="4868166" y="-1433249"/>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4" name="TextBox 13">
            <a:extLst>
              <a:ext uri="{FF2B5EF4-FFF2-40B4-BE49-F238E27FC236}">
                <a16:creationId xmlns:a16="http://schemas.microsoft.com/office/drawing/2014/main" id="{77CF2EDD-E044-3DD1-EC83-7AE2C6BAEEA8}"/>
              </a:ext>
            </a:extLst>
          </p:cNvPr>
          <p:cNvSpPr txBox="1"/>
          <p:nvPr/>
        </p:nvSpPr>
        <p:spPr>
          <a:xfrm flipH="1">
            <a:off x="3170751" y="-1109712"/>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a:t>
            </a:r>
            <a:r>
              <a:rPr lang="en-GB" dirty="0">
                <a:solidFill>
                  <a:srgbClr val="BDC1C6"/>
                </a:solidFill>
                <a:latin typeface="Google Sans"/>
              </a:rPr>
              <a:t>2.66</a:t>
            </a:r>
            <a:r>
              <a:rPr lang="en-GB" b="0" i="0" dirty="0">
                <a:solidFill>
                  <a:srgbClr val="BDC1C6"/>
                </a:solidFill>
                <a:effectLst/>
                <a:latin typeface="Google Sans"/>
              </a:rPr>
              <a:t> GHz Intel Core2 Duo or 2.6 GHz AMD </a:t>
            </a:r>
          </a:p>
          <a:p>
            <a:pPr algn="l">
              <a:buFont typeface="Arial" panose="020B0604020202020204" pitchFamily="34" charset="0"/>
              <a:buChar char="•"/>
            </a:pPr>
            <a:r>
              <a:rPr lang="en-GB" b="0" i="0" dirty="0">
                <a:solidFill>
                  <a:srgbClr val="BDC1C6"/>
                </a:solidFill>
                <a:effectLst/>
                <a:latin typeface="Google Sans"/>
              </a:rPr>
              <a:t>Video: </a:t>
            </a:r>
            <a:r>
              <a:rPr lang="en-GB" dirty="0">
                <a:solidFill>
                  <a:srgbClr val="BDC1C6"/>
                </a:solidFill>
                <a:latin typeface="Google Sans"/>
              </a:rPr>
              <a:t>512</a:t>
            </a:r>
            <a:r>
              <a:rPr lang="en-GB" b="0" i="0" dirty="0">
                <a:solidFill>
                  <a:srgbClr val="BDC1C6"/>
                </a:solidFill>
                <a:effectLst/>
                <a:latin typeface="Google Sans"/>
              </a:rPr>
              <a:t> MB DirectX </a:t>
            </a:r>
            <a:r>
              <a:rPr lang="en-GB" dirty="0">
                <a:solidFill>
                  <a:srgbClr val="BDC1C6"/>
                </a:solidFill>
                <a:latin typeface="Google Sans"/>
              </a:rPr>
              <a:t>10</a:t>
            </a:r>
            <a:endParaRPr lang="en-GB" b="0" i="0" dirty="0">
              <a:solidFill>
                <a:srgbClr val="BDC1C6"/>
              </a:solidFill>
              <a:effectLst/>
              <a:latin typeface="Google Sans"/>
            </a:endParaRP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17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10-Shader model 4.0</a:t>
            </a:r>
            <a:r>
              <a:rPr lang="en-GB" b="0" i="0" dirty="0">
                <a:solidFill>
                  <a:srgbClr val="BDC1C6"/>
                </a:solidFill>
                <a:effectLst/>
                <a:latin typeface="Google Sans"/>
              </a:rPr>
              <a:t>.</a:t>
            </a:r>
          </a:p>
          <a:p>
            <a:endParaRPr lang="en-GB" dirty="0">
              <a:solidFill>
                <a:schemeClr val="bg1"/>
              </a:solidFill>
            </a:endParaRPr>
          </a:p>
        </p:txBody>
      </p:sp>
      <p:pic>
        <p:nvPicPr>
          <p:cNvPr id="15" name="Picture 14">
            <a:extLst>
              <a:ext uri="{FF2B5EF4-FFF2-40B4-BE49-F238E27FC236}">
                <a16:creationId xmlns:a16="http://schemas.microsoft.com/office/drawing/2014/main" id="{69509AAC-6B25-3532-69A4-E4F42CA512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90641" y="-2244665"/>
            <a:ext cx="664924" cy="595200"/>
          </a:xfrm>
          <a:prstGeom prst="rect">
            <a:avLst/>
          </a:prstGeom>
        </p:spPr>
      </p:pic>
      <p:pic>
        <p:nvPicPr>
          <p:cNvPr id="16" name="Picture 15">
            <a:extLst>
              <a:ext uri="{FF2B5EF4-FFF2-40B4-BE49-F238E27FC236}">
                <a16:creationId xmlns:a16="http://schemas.microsoft.com/office/drawing/2014/main" id="{575EBC0A-90AB-5FF3-91F3-24CC54C9B8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86570" y="4745274"/>
            <a:ext cx="2473570" cy="1348507"/>
          </a:xfrm>
          <a:prstGeom prst="rect">
            <a:avLst/>
          </a:prstGeom>
        </p:spPr>
      </p:pic>
      <p:pic>
        <p:nvPicPr>
          <p:cNvPr id="17" name="Picture 16">
            <a:extLst>
              <a:ext uri="{FF2B5EF4-FFF2-40B4-BE49-F238E27FC236}">
                <a16:creationId xmlns:a16="http://schemas.microsoft.com/office/drawing/2014/main" id="{706064D0-7498-2E43-881E-C599A86BC8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73654" y="4748533"/>
            <a:ext cx="2473570" cy="1385199"/>
          </a:xfrm>
          <a:prstGeom prst="rect">
            <a:avLst/>
          </a:prstGeom>
        </p:spPr>
      </p:pic>
      <p:pic>
        <p:nvPicPr>
          <p:cNvPr id="18" name="Picture 17">
            <a:extLst>
              <a:ext uri="{FF2B5EF4-FFF2-40B4-BE49-F238E27FC236}">
                <a16:creationId xmlns:a16="http://schemas.microsoft.com/office/drawing/2014/main" id="{7E723699-AE99-0CF0-E8D3-A7B6F7B00F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17071" y="4748533"/>
            <a:ext cx="2473570" cy="1392996"/>
          </a:xfrm>
          <a:prstGeom prst="rect">
            <a:avLst/>
          </a:prstGeom>
        </p:spPr>
      </p:pic>
      <p:sp>
        <p:nvSpPr>
          <p:cNvPr id="19" name="TextBox 18">
            <a:extLst>
              <a:ext uri="{FF2B5EF4-FFF2-40B4-BE49-F238E27FC236}">
                <a16:creationId xmlns:a16="http://schemas.microsoft.com/office/drawing/2014/main" id="{871B473A-DC13-B76E-6DC3-545949BF72BF}"/>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8636205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0769AA-EB9A-C60A-3976-F07ED183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124465"/>
            <a:ext cx="10684599" cy="772846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957A58C2-FD7E-5604-9F96-E61E0824BA4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EB10FF86-F273-A9AA-9BBF-EDF4CE0E8A5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extLst>
              <a:ext uri="{FF2B5EF4-FFF2-40B4-BE49-F238E27FC236}">
                <a16:creationId xmlns:a16="http://schemas.microsoft.com/office/drawing/2014/main" id="{E3701E0F-F3E2-99EB-B240-92CAA420A2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201" y="-2104347"/>
            <a:ext cx="1604087" cy="3498465"/>
          </a:xfrm>
          <a:prstGeom prst="rect">
            <a:avLst/>
          </a:prstGeom>
        </p:spPr>
      </p:pic>
      <p:pic>
        <p:nvPicPr>
          <p:cNvPr id="9" name="Picture 8">
            <a:hlinkClick r:id="rId8" action="ppaction://hlinksldjump"/>
            <a:extLst>
              <a:ext uri="{FF2B5EF4-FFF2-40B4-BE49-F238E27FC236}">
                <a16:creationId xmlns:a16="http://schemas.microsoft.com/office/drawing/2014/main" id="{5CD69990-66BF-900B-DA1A-5518A1BC1A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39BECA05-185A-CBE6-524A-158A769F3CE3}"/>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5" name="TextBox 4">
            <a:extLst>
              <a:ext uri="{FF2B5EF4-FFF2-40B4-BE49-F238E27FC236}">
                <a16:creationId xmlns:a16="http://schemas.microsoft.com/office/drawing/2014/main" id="{01182847-6FCD-B349-3A75-72AD95B958FE}"/>
              </a:ext>
            </a:extLst>
          </p:cNvPr>
          <p:cNvSpPr txBox="1"/>
          <p:nvPr/>
        </p:nvSpPr>
        <p:spPr>
          <a:xfrm>
            <a:off x="3030466" y="-4160345"/>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Revelations is a 2011 action-adventure video game developed by Ubisoft Montreal and published by Ubisoft. It is the fourth major install in the Assassin's Creed series, and a direct sequel to 2010's Assassin's Creed: Brotherhood, concluding the "Ezio Trilogy". The game was released on PlayStation 3, Xbox 360, and Microsoft Windows in November and December 2011.</a:t>
            </a:r>
          </a:p>
        </p:txBody>
      </p:sp>
      <p:pic>
        <p:nvPicPr>
          <p:cNvPr id="8" name="Picture 7">
            <a:extLst>
              <a:ext uri="{FF2B5EF4-FFF2-40B4-BE49-F238E27FC236}">
                <a16:creationId xmlns:a16="http://schemas.microsoft.com/office/drawing/2014/main" id="{EA7CFF85-DBBC-7189-5974-F589C34C3A32}"/>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73129" y="-2120334"/>
            <a:ext cx="971123" cy="470869"/>
          </a:xfrm>
          <a:prstGeom prst="rect">
            <a:avLst/>
          </a:prstGeom>
        </p:spPr>
      </p:pic>
      <p:pic>
        <p:nvPicPr>
          <p:cNvPr id="11" name="Picture 10">
            <a:extLst>
              <a:ext uri="{FF2B5EF4-FFF2-40B4-BE49-F238E27FC236}">
                <a16:creationId xmlns:a16="http://schemas.microsoft.com/office/drawing/2014/main" id="{BF4D0BBE-3C02-07FB-8072-E485C701E074}"/>
              </a:ext>
            </a:extLst>
          </p:cNvPr>
          <p:cNvPicPr>
            <a:picLocks noChangeAspect="1"/>
          </p:cNvPicPr>
          <p:nvPr/>
        </p:nvPicPr>
        <p:blipFill rotWithShape="1">
          <a:blip r:embed="rId11">
            <a:extLst>
              <a:ext uri="{28A0092B-C50C-407E-A947-70E740481C1C}">
                <a14:useLocalDpi xmlns:a14="http://schemas.microsoft.com/office/drawing/2010/main" val="0"/>
              </a:ext>
            </a:extLst>
          </a:blip>
          <a:srcRect r="36002"/>
          <a:stretch/>
        </p:blipFill>
        <p:spPr>
          <a:xfrm>
            <a:off x="5722642" y="-2313609"/>
            <a:ext cx="1399804" cy="798661"/>
          </a:xfrm>
          <a:prstGeom prst="rect">
            <a:avLst/>
          </a:prstGeom>
        </p:spPr>
      </p:pic>
      <p:sp>
        <p:nvSpPr>
          <p:cNvPr id="12" name="TextBox 11">
            <a:extLst>
              <a:ext uri="{FF2B5EF4-FFF2-40B4-BE49-F238E27FC236}">
                <a16:creationId xmlns:a16="http://schemas.microsoft.com/office/drawing/2014/main" id="{1ED8FB7E-1B98-E42A-0C95-E12C3545F269}"/>
              </a:ext>
            </a:extLst>
          </p:cNvPr>
          <p:cNvSpPr txBox="1"/>
          <p:nvPr/>
        </p:nvSpPr>
        <p:spPr>
          <a:xfrm>
            <a:off x="5273267" y="-1433249"/>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3" name="TextBox 12">
            <a:extLst>
              <a:ext uri="{FF2B5EF4-FFF2-40B4-BE49-F238E27FC236}">
                <a16:creationId xmlns:a16="http://schemas.microsoft.com/office/drawing/2014/main" id="{ECBB0572-6B7A-307F-7D0D-2A3DB817A750}"/>
              </a:ext>
            </a:extLst>
          </p:cNvPr>
          <p:cNvSpPr txBox="1"/>
          <p:nvPr/>
        </p:nvSpPr>
        <p:spPr>
          <a:xfrm flipH="1">
            <a:off x="3575852" y="-1109712"/>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1.8 GHz Intel Core2 Duo or 2.4 GHz AMD </a:t>
            </a:r>
          </a:p>
          <a:p>
            <a:pPr algn="l">
              <a:buFont typeface="Arial" panose="020B0604020202020204" pitchFamily="34" charset="0"/>
              <a:buChar char="•"/>
            </a:pPr>
            <a:r>
              <a:rPr lang="en-GB" b="0" i="0" dirty="0">
                <a:solidFill>
                  <a:srgbClr val="BDC1C6"/>
                </a:solidFill>
                <a:effectLst/>
                <a:latin typeface="Google Sans"/>
              </a:rPr>
              <a:t>Video: 256 MB DirectX 9.0.</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8 GB.</a:t>
            </a:r>
          </a:p>
          <a:p>
            <a:pPr algn="l">
              <a:buFont typeface="Arial" panose="020B0604020202020204" pitchFamily="34" charset="0"/>
              <a:buChar char="•"/>
            </a:pPr>
            <a:r>
              <a:rPr lang="en-GB" b="0" i="0" dirty="0">
                <a:solidFill>
                  <a:srgbClr val="BDC1C6"/>
                </a:solidFill>
                <a:effectLst/>
                <a:latin typeface="Google Sans"/>
              </a:rPr>
              <a:t>Sound Card: DirectX 9.0c–compliant sound card.</a:t>
            </a:r>
          </a:p>
          <a:p>
            <a:endParaRPr lang="en-GB" dirty="0">
              <a:solidFill>
                <a:schemeClr val="bg1"/>
              </a:solidFill>
            </a:endParaRPr>
          </a:p>
        </p:txBody>
      </p:sp>
      <p:sp>
        <p:nvSpPr>
          <p:cNvPr id="14" name="TextBox 13">
            <a:extLst>
              <a:ext uri="{FF2B5EF4-FFF2-40B4-BE49-F238E27FC236}">
                <a16:creationId xmlns:a16="http://schemas.microsoft.com/office/drawing/2014/main" id="{1972F83C-3B19-2FF7-9D08-3DAAD1EC4D87}"/>
              </a:ext>
            </a:extLst>
          </p:cNvPr>
          <p:cNvSpPr txBox="1"/>
          <p:nvPr/>
        </p:nvSpPr>
        <p:spPr>
          <a:xfrm>
            <a:off x="2387782" y="939291"/>
            <a:ext cx="8712097" cy="3416320"/>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the series protagonist Desmond Miles who, after falling into a coma during the events of Brotherhood, must relive the memories of his ancestors through the Animus device in order to awaken and find a way to avert the 2012 apocalypse. The main story spans the years 1511–1512 and follows an aged Ezio </a:t>
            </a:r>
            <a:r>
              <a:rPr lang="en-GB" dirty="0" err="1">
                <a:solidFill>
                  <a:schemeClr val="bg1"/>
                </a:solidFill>
              </a:rPr>
              <a:t>Auditore</a:t>
            </a:r>
            <a:r>
              <a:rPr lang="en-GB" dirty="0">
                <a:solidFill>
                  <a:schemeClr val="bg1"/>
                </a:solidFill>
              </a:rPr>
              <a:t> da Firenze (the protagonist of the trilogy) as he travels to Constantinople to find five keys needed to unlock a library built by </a:t>
            </a:r>
            <a:r>
              <a:rPr lang="en-GB" dirty="0" err="1">
                <a:solidFill>
                  <a:schemeClr val="bg1"/>
                </a:solidFill>
              </a:rPr>
              <a:t>Altaïr</a:t>
            </a:r>
            <a:r>
              <a:rPr lang="en-GB" dirty="0">
                <a:solidFill>
                  <a:schemeClr val="bg1"/>
                </a:solidFill>
              </a:rPr>
              <a:t> Ibn-</a:t>
            </a:r>
            <a:r>
              <a:rPr lang="en-GB" dirty="0" err="1">
                <a:solidFill>
                  <a:schemeClr val="bg1"/>
                </a:solidFill>
              </a:rPr>
              <a:t>LaʼAhad</a:t>
            </a:r>
            <a:r>
              <a:rPr lang="en-GB" dirty="0">
                <a:solidFill>
                  <a:schemeClr val="bg1"/>
                </a:solidFill>
              </a:rPr>
              <a:t> (the protagonist of the first game in the series). In Constantinople, Ezio becomes caught in a war of succession for the Ottoman throne and must unravel a conspiracy by the Byzantine Templars, who are attempting to reclaim control of the city and acquire the keys to </a:t>
            </a:r>
            <a:r>
              <a:rPr lang="en-GB" dirty="0" err="1">
                <a:solidFill>
                  <a:schemeClr val="bg1"/>
                </a:solidFill>
              </a:rPr>
              <a:t>Altaïr's</a:t>
            </a:r>
            <a:r>
              <a:rPr lang="en-GB" dirty="0">
                <a:solidFill>
                  <a:schemeClr val="bg1"/>
                </a:solidFill>
              </a:rPr>
              <a:t> library themselves.</a:t>
            </a:r>
          </a:p>
        </p:txBody>
      </p:sp>
      <p:pic>
        <p:nvPicPr>
          <p:cNvPr id="17" name="Picture 16">
            <a:extLst>
              <a:ext uri="{FF2B5EF4-FFF2-40B4-BE49-F238E27FC236}">
                <a16:creationId xmlns:a16="http://schemas.microsoft.com/office/drawing/2014/main" id="{00BF2DEE-9E4B-6904-579B-345671ED62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87782" y="4612092"/>
            <a:ext cx="2473570" cy="1385199"/>
          </a:xfrm>
          <a:prstGeom prst="rect">
            <a:avLst/>
          </a:prstGeom>
        </p:spPr>
      </p:pic>
      <p:pic>
        <p:nvPicPr>
          <p:cNvPr id="19" name="Picture 18">
            <a:extLst>
              <a:ext uri="{FF2B5EF4-FFF2-40B4-BE49-F238E27FC236}">
                <a16:creationId xmlns:a16="http://schemas.microsoft.com/office/drawing/2014/main" id="{63FC4808-7B12-D10E-142F-2F3C82CCAE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22275" y="4612092"/>
            <a:ext cx="2473570" cy="1385199"/>
          </a:xfrm>
          <a:prstGeom prst="rect">
            <a:avLst/>
          </a:prstGeom>
        </p:spPr>
      </p:pic>
      <p:pic>
        <p:nvPicPr>
          <p:cNvPr id="21" name="Picture 20">
            <a:extLst>
              <a:ext uri="{FF2B5EF4-FFF2-40B4-BE49-F238E27FC236}">
                <a16:creationId xmlns:a16="http://schemas.microsoft.com/office/drawing/2014/main" id="{82033B59-6ACC-16B6-2B8A-8F4878EA6B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69109" y="4607459"/>
            <a:ext cx="2473570" cy="1389832"/>
          </a:xfrm>
          <a:prstGeom prst="rect">
            <a:avLst/>
          </a:prstGeom>
        </p:spPr>
      </p:pic>
      <p:sp>
        <p:nvSpPr>
          <p:cNvPr id="15" name="TextBox 14">
            <a:extLst>
              <a:ext uri="{FF2B5EF4-FFF2-40B4-BE49-F238E27FC236}">
                <a16:creationId xmlns:a16="http://schemas.microsoft.com/office/drawing/2014/main" id="{864DDDED-F268-C827-2765-AF3F96B70772}"/>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414849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B5D227-A501-23CA-E851-120658952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223319"/>
            <a:ext cx="10684599" cy="7827319"/>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6" name="Picture 5">
            <a:hlinkClick r:id="rId3" action="ppaction://hlinksldjump"/>
            <a:extLst>
              <a:ext uri="{FF2B5EF4-FFF2-40B4-BE49-F238E27FC236}">
                <a16:creationId xmlns:a16="http://schemas.microsoft.com/office/drawing/2014/main" id="{FEE5A535-A0AE-1DE1-A9D1-B4989D6C8D4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7" name="Picture 6">
            <a:hlinkClick r:id="rId5" action="ppaction://hlinksldjump"/>
            <a:extLst>
              <a:ext uri="{FF2B5EF4-FFF2-40B4-BE49-F238E27FC236}">
                <a16:creationId xmlns:a16="http://schemas.microsoft.com/office/drawing/2014/main" id="{0755D385-70E7-8FA0-276F-99414A1DF9CC}"/>
              </a:ext>
            </a:extLst>
          </p:cNvPr>
          <p:cNvPicPr>
            <a:picLocks noChangeAspect="1"/>
          </p:cNvPicPr>
          <p:nvPr/>
        </p:nvPicPr>
        <p:blipFill>
          <a:blip r:embed="rId6">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8" name="Picture 7">
            <a:extLst>
              <a:ext uri="{FF2B5EF4-FFF2-40B4-BE49-F238E27FC236}">
                <a16:creationId xmlns:a16="http://schemas.microsoft.com/office/drawing/2014/main" id="{F77D2E6C-E1B8-555A-65C8-211503129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201" y="-2326038"/>
            <a:ext cx="2663944" cy="3633070"/>
          </a:xfrm>
          <a:prstGeom prst="rect">
            <a:avLst/>
          </a:prstGeom>
        </p:spPr>
      </p:pic>
      <p:pic>
        <p:nvPicPr>
          <p:cNvPr id="9" name="Picture 8">
            <a:hlinkClick r:id="rId8" action="ppaction://hlinksldjump"/>
            <a:extLst>
              <a:ext uri="{FF2B5EF4-FFF2-40B4-BE49-F238E27FC236}">
                <a16:creationId xmlns:a16="http://schemas.microsoft.com/office/drawing/2014/main" id="{553DCF1B-2E0A-DA83-BAEA-C7C4722384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BD3FB0DA-1856-C5FC-53A7-C8194AF22EE8}"/>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3" name="TextBox 2">
            <a:extLst>
              <a:ext uri="{FF2B5EF4-FFF2-40B4-BE49-F238E27FC236}">
                <a16:creationId xmlns:a16="http://schemas.microsoft.com/office/drawing/2014/main" id="{DABBD2FD-4513-73C4-3F18-4B3236B64F2B}"/>
              </a:ext>
            </a:extLst>
          </p:cNvPr>
          <p:cNvSpPr txBox="1"/>
          <p:nvPr/>
        </p:nvSpPr>
        <p:spPr>
          <a:xfrm>
            <a:off x="3030466" y="-4160345"/>
            <a:ext cx="7440787" cy="1908215"/>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IV: Black Flag is a 2013 action-adventure video game developed by Ubisoft Montreal and published by Ubisoft. It is the sixth major install in the Assassin's Creed series. Its historical timeframe precedes that of Assassin's Creed III (2012), but its modern-day sequences succeed III's own. Black Flag was originally released for PlayStation 3, Xbox 360, and Wii U in October 2013 and a month later for PlayStation 4, Windows, and Xbox One.</a:t>
            </a:r>
          </a:p>
        </p:txBody>
      </p:sp>
      <p:pic>
        <p:nvPicPr>
          <p:cNvPr id="5" name="Picture 4">
            <a:extLst>
              <a:ext uri="{FF2B5EF4-FFF2-40B4-BE49-F238E27FC236}">
                <a16:creationId xmlns:a16="http://schemas.microsoft.com/office/drawing/2014/main" id="{A6164334-067B-1988-AB29-210ED41B0429}"/>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73129" y="-2120334"/>
            <a:ext cx="971123" cy="470869"/>
          </a:xfrm>
          <a:prstGeom prst="rect">
            <a:avLst/>
          </a:prstGeom>
        </p:spPr>
      </p:pic>
      <p:pic>
        <p:nvPicPr>
          <p:cNvPr id="11" name="Picture 10">
            <a:extLst>
              <a:ext uri="{FF2B5EF4-FFF2-40B4-BE49-F238E27FC236}">
                <a16:creationId xmlns:a16="http://schemas.microsoft.com/office/drawing/2014/main" id="{524881DA-CB72-0475-2D57-64BEBED70333}"/>
              </a:ext>
            </a:extLst>
          </p:cNvPr>
          <p:cNvPicPr>
            <a:picLocks noChangeAspect="1"/>
          </p:cNvPicPr>
          <p:nvPr/>
        </p:nvPicPr>
        <p:blipFill rotWithShape="1">
          <a:blip r:embed="rId11">
            <a:extLst>
              <a:ext uri="{28A0092B-C50C-407E-A947-70E740481C1C}">
                <a14:useLocalDpi xmlns:a14="http://schemas.microsoft.com/office/drawing/2010/main" val="0"/>
              </a:ext>
            </a:extLst>
          </a:blip>
          <a:srcRect r="36002"/>
          <a:stretch/>
        </p:blipFill>
        <p:spPr>
          <a:xfrm>
            <a:off x="5722642" y="-2313609"/>
            <a:ext cx="1399804" cy="798661"/>
          </a:xfrm>
          <a:prstGeom prst="rect">
            <a:avLst/>
          </a:prstGeom>
        </p:spPr>
      </p:pic>
      <p:pic>
        <p:nvPicPr>
          <p:cNvPr id="12" name="Picture 11">
            <a:extLst>
              <a:ext uri="{FF2B5EF4-FFF2-40B4-BE49-F238E27FC236}">
                <a16:creationId xmlns:a16="http://schemas.microsoft.com/office/drawing/2014/main" id="{B8DE54CA-FC3C-413E-9D2B-B632B354CF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95742" y="-2244665"/>
            <a:ext cx="664924" cy="595200"/>
          </a:xfrm>
          <a:prstGeom prst="rect">
            <a:avLst/>
          </a:prstGeom>
        </p:spPr>
      </p:pic>
      <p:sp>
        <p:nvSpPr>
          <p:cNvPr id="13" name="TextBox 12">
            <a:extLst>
              <a:ext uri="{FF2B5EF4-FFF2-40B4-BE49-F238E27FC236}">
                <a16:creationId xmlns:a16="http://schemas.microsoft.com/office/drawing/2014/main" id="{A3ACFD34-8785-6840-61B9-1307F86F1E42}"/>
              </a:ext>
            </a:extLst>
          </p:cNvPr>
          <p:cNvSpPr txBox="1"/>
          <p:nvPr/>
        </p:nvSpPr>
        <p:spPr>
          <a:xfrm>
            <a:off x="5273267" y="-1433249"/>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4" name="TextBox 13">
            <a:extLst>
              <a:ext uri="{FF2B5EF4-FFF2-40B4-BE49-F238E27FC236}">
                <a16:creationId xmlns:a16="http://schemas.microsoft.com/office/drawing/2014/main" id="{18728A05-76AF-DFEE-C658-67BDAAFB73B1}"/>
              </a:ext>
            </a:extLst>
          </p:cNvPr>
          <p:cNvSpPr txBox="1"/>
          <p:nvPr/>
        </p:nvSpPr>
        <p:spPr>
          <a:xfrm flipH="1">
            <a:off x="3575852" y="-1109712"/>
            <a:ext cx="585049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XPsp2/7sp1/8/10</a:t>
            </a:r>
          </a:p>
          <a:p>
            <a:pPr algn="l">
              <a:buFont typeface="Arial" panose="020B0604020202020204" pitchFamily="34" charset="0"/>
              <a:buChar char="•"/>
            </a:pPr>
            <a:r>
              <a:rPr lang="en-GB" b="0" i="0" dirty="0">
                <a:solidFill>
                  <a:srgbClr val="BDC1C6"/>
                </a:solidFill>
                <a:effectLst/>
                <a:latin typeface="Google Sans"/>
              </a:rPr>
              <a:t>Processor: </a:t>
            </a:r>
            <a:r>
              <a:rPr lang="en-GB" dirty="0">
                <a:solidFill>
                  <a:srgbClr val="BDC1C6"/>
                </a:solidFill>
                <a:latin typeface="Google Sans"/>
              </a:rPr>
              <a:t>2.66</a:t>
            </a:r>
            <a:r>
              <a:rPr lang="en-GB" b="0" i="0" dirty="0">
                <a:solidFill>
                  <a:srgbClr val="BDC1C6"/>
                </a:solidFill>
                <a:effectLst/>
                <a:latin typeface="Google Sans"/>
              </a:rPr>
              <a:t> GHz Intel Core2 Duo or 2.6 GHz AMD </a:t>
            </a:r>
          </a:p>
          <a:p>
            <a:pPr algn="l">
              <a:buFont typeface="Arial" panose="020B0604020202020204" pitchFamily="34" charset="0"/>
              <a:buChar char="•"/>
            </a:pPr>
            <a:r>
              <a:rPr lang="en-GB" b="0" i="0" dirty="0">
                <a:solidFill>
                  <a:srgbClr val="BDC1C6"/>
                </a:solidFill>
                <a:effectLst/>
                <a:latin typeface="Google Sans"/>
              </a:rPr>
              <a:t>Video: </a:t>
            </a:r>
            <a:r>
              <a:rPr lang="en-GB" dirty="0">
                <a:solidFill>
                  <a:srgbClr val="BDC1C6"/>
                </a:solidFill>
                <a:latin typeface="Google Sans"/>
              </a:rPr>
              <a:t>GTX 260/AMD HD 4870(512</a:t>
            </a:r>
            <a:r>
              <a:rPr lang="en-GB" b="0" i="0" dirty="0">
                <a:solidFill>
                  <a:srgbClr val="BDC1C6"/>
                </a:solidFill>
                <a:effectLst/>
                <a:latin typeface="Google Sans"/>
              </a:rPr>
              <a:t> MB VRAM)</a:t>
            </a:r>
          </a:p>
          <a:p>
            <a:pPr algn="l">
              <a:buFont typeface="Arial" panose="020B0604020202020204" pitchFamily="34" charset="0"/>
              <a:buChar char="•"/>
            </a:pPr>
            <a:r>
              <a:rPr lang="en-GB" b="0" i="0" dirty="0">
                <a:solidFill>
                  <a:srgbClr val="BDC1C6"/>
                </a:solidFill>
                <a:effectLst/>
                <a:latin typeface="Google Sans"/>
              </a:rPr>
              <a:t>RAM: 2 GB.</a:t>
            </a:r>
          </a:p>
          <a:p>
            <a:pPr algn="l">
              <a:buFont typeface="Arial" panose="020B0604020202020204" pitchFamily="34" charset="0"/>
              <a:buChar char="•"/>
            </a:pPr>
            <a:r>
              <a:rPr lang="en-GB" b="0" i="0" dirty="0">
                <a:solidFill>
                  <a:srgbClr val="BDC1C6"/>
                </a:solidFill>
                <a:effectLst/>
                <a:latin typeface="Google Sans"/>
              </a:rPr>
              <a:t>Storage: 30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10-Shader model 4.0</a:t>
            </a:r>
            <a:r>
              <a:rPr lang="en-GB" b="0" i="0" dirty="0">
                <a:solidFill>
                  <a:srgbClr val="BDC1C6"/>
                </a:solidFill>
                <a:effectLst/>
                <a:latin typeface="Google Sans"/>
              </a:rPr>
              <a:t>.</a:t>
            </a:r>
          </a:p>
          <a:p>
            <a:endParaRPr lang="en-GB" dirty="0">
              <a:solidFill>
                <a:schemeClr val="bg1"/>
              </a:solidFill>
            </a:endParaRPr>
          </a:p>
        </p:txBody>
      </p:sp>
      <p:sp>
        <p:nvSpPr>
          <p:cNvPr id="15" name="TextBox 14">
            <a:extLst>
              <a:ext uri="{FF2B5EF4-FFF2-40B4-BE49-F238E27FC236}">
                <a16:creationId xmlns:a16="http://schemas.microsoft.com/office/drawing/2014/main" id="{3F29C9CA-7323-C492-4BC9-703E137FF9DB}"/>
              </a:ext>
            </a:extLst>
          </p:cNvPr>
          <p:cNvSpPr txBox="1"/>
          <p:nvPr/>
        </p:nvSpPr>
        <p:spPr>
          <a:xfrm>
            <a:off x="2387782" y="939291"/>
            <a:ext cx="8712097" cy="3416320"/>
          </a:xfrm>
          <a:prstGeom prst="rect">
            <a:avLst/>
          </a:prstGeom>
          <a:noFill/>
        </p:spPr>
        <p:txBody>
          <a:bodyPr wrap="square" rtlCol="0">
            <a:spAutoFit/>
          </a:bodyPr>
          <a:lstStyle/>
          <a:p>
            <a:r>
              <a:rPr lang="en-GB">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depicts the player as an employee of Abstergo Industries (a company used as a front by the modern-day Templars), who is manipulated into uncovering secrets related to the Assassin-Templar conflict and the precursor race known as the First Civilization. The main story is set in the West Indies during the Golden Age of Piracy from 1715 to 1722, and follows notorious Welsh pirate Edward Kenway, grandfather of Assassin's Creed III protagonist Ratonhnhaké:ton / Connor and father of antagonist Haytham Kenway, as he searches for fortune and a mythical location called the Observatory, which is sought by both the Assassins and the Templars. A major plot element concerns the attempted establishment of an independent Pirate republic in the Caribbean.</a:t>
            </a:r>
            <a:endParaRPr lang="en-GB" dirty="0">
              <a:solidFill>
                <a:schemeClr val="bg1"/>
              </a:solidFill>
            </a:endParaRPr>
          </a:p>
        </p:txBody>
      </p:sp>
      <p:pic>
        <p:nvPicPr>
          <p:cNvPr id="17" name="Picture 16">
            <a:extLst>
              <a:ext uri="{FF2B5EF4-FFF2-40B4-BE49-F238E27FC236}">
                <a16:creationId xmlns:a16="http://schemas.microsoft.com/office/drawing/2014/main" id="{97903509-BAE8-5824-60B6-00DE56776C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6817" y="4612837"/>
            <a:ext cx="2485471" cy="1391907"/>
          </a:xfrm>
          <a:prstGeom prst="rect">
            <a:avLst/>
          </a:prstGeom>
        </p:spPr>
      </p:pic>
      <p:pic>
        <p:nvPicPr>
          <p:cNvPr id="19" name="Picture 18">
            <a:extLst>
              <a:ext uri="{FF2B5EF4-FFF2-40B4-BE49-F238E27FC236}">
                <a16:creationId xmlns:a16="http://schemas.microsoft.com/office/drawing/2014/main" id="{B2DC0183-3968-F104-0952-AFF60738F07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9340" y="4605387"/>
            <a:ext cx="2473570" cy="1391906"/>
          </a:xfrm>
          <a:prstGeom prst="rect">
            <a:avLst/>
          </a:prstGeom>
        </p:spPr>
      </p:pic>
      <p:pic>
        <p:nvPicPr>
          <p:cNvPr id="21" name="Picture 20">
            <a:extLst>
              <a:ext uri="{FF2B5EF4-FFF2-40B4-BE49-F238E27FC236}">
                <a16:creationId xmlns:a16="http://schemas.microsoft.com/office/drawing/2014/main" id="{6799B7C2-D65D-2C43-E6E1-778DCDD5AF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36195" y="4612837"/>
            <a:ext cx="2485470" cy="1384456"/>
          </a:xfrm>
          <a:prstGeom prst="rect">
            <a:avLst/>
          </a:prstGeom>
        </p:spPr>
      </p:pic>
      <p:sp>
        <p:nvSpPr>
          <p:cNvPr id="16" name="TextBox 15">
            <a:extLst>
              <a:ext uri="{FF2B5EF4-FFF2-40B4-BE49-F238E27FC236}">
                <a16:creationId xmlns:a16="http://schemas.microsoft.com/office/drawing/2014/main" id="{B1419761-5A3C-C58B-43F2-586518AE9653}"/>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685989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4C0ED32-4EAC-6D3C-C359-5A31DAC27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8" y="-42863"/>
            <a:ext cx="12268200" cy="6900863"/>
          </a:xfrm>
          <a:prstGeom prst="rect">
            <a:avLst/>
          </a:prstGeom>
        </p:spPr>
      </p:pic>
      <p:sp>
        <p:nvSpPr>
          <p:cNvPr id="7" name="Rectangle: Rounded Corners 6">
            <a:hlinkHover r:id="rId3" action="ppaction://hlinksldjump"/>
            <a:extLst>
              <a:ext uri="{FF2B5EF4-FFF2-40B4-BE49-F238E27FC236}">
                <a16:creationId xmlns:a16="http://schemas.microsoft.com/office/drawing/2014/main" id="{B43F77CF-DBC8-4496-BF04-C2924BAA7D16}"/>
              </a:ext>
            </a:extLst>
          </p:cNvPr>
          <p:cNvSpPr/>
          <p:nvPr/>
        </p:nvSpPr>
        <p:spPr>
          <a:xfrm>
            <a:off x="1075601" y="171515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 name="Rectangle: Rounded Corners 8">
            <a:hlinkHover r:id="rId4" action="ppaction://hlinksldjump"/>
            <a:extLst>
              <a:ext uri="{FF2B5EF4-FFF2-40B4-BE49-F238E27FC236}">
                <a16:creationId xmlns:a16="http://schemas.microsoft.com/office/drawing/2014/main" id="{E2270E13-2E8E-41BD-BCEC-DD1C08C6A4A9}"/>
              </a:ext>
            </a:extLst>
          </p:cNvPr>
          <p:cNvSpPr/>
          <p:nvPr/>
        </p:nvSpPr>
        <p:spPr>
          <a:xfrm>
            <a:off x="8432629" y="171515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Rounded Corners 9">
            <a:hlinkHover r:id="rId5" action="ppaction://hlinksldjump"/>
            <a:extLst>
              <a:ext uri="{FF2B5EF4-FFF2-40B4-BE49-F238E27FC236}">
                <a16:creationId xmlns:a16="http://schemas.microsoft.com/office/drawing/2014/main" id="{20981830-109B-461B-9D57-29BE22B90F83}"/>
              </a:ext>
            </a:extLst>
          </p:cNvPr>
          <p:cNvSpPr/>
          <p:nvPr/>
        </p:nvSpPr>
        <p:spPr>
          <a:xfrm>
            <a:off x="4716015" y="171515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8" name="Picture 7">
            <a:hlinkHover r:id="rId3" action="ppaction://hlinksldjump"/>
            <a:extLst>
              <a:ext uri="{FF2B5EF4-FFF2-40B4-BE49-F238E27FC236}">
                <a16:creationId xmlns:a16="http://schemas.microsoft.com/office/drawing/2014/main" id="{2C9C779E-8C7A-677E-8B43-107284BB9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199" y="680952"/>
            <a:ext cx="1840499" cy="3181332"/>
          </a:xfrm>
          <a:prstGeom prst="rect">
            <a:avLst/>
          </a:prstGeom>
        </p:spPr>
      </p:pic>
      <p:pic>
        <p:nvPicPr>
          <p:cNvPr id="12" name="Picture 11">
            <a:hlinkHover r:id="rId4" action="ppaction://hlinksldjump"/>
            <a:extLst>
              <a:ext uri="{FF2B5EF4-FFF2-40B4-BE49-F238E27FC236}">
                <a16:creationId xmlns:a16="http://schemas.microsoft.com/office/drawing/2014/main" id="{2C6B89C8-CA0C-9481-E42B-50977CDA37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517621" y="831239"/>
            <a:ext cx="1797570" cy="3300226"/>
          </a:xfrm>
          <a:prstGeom prst="rect">
            <a:avLst/>
          </a:prstGeom>
        </p:spPr>
      </p:pic>
      <p:pic>
        <p:nvPicPr>
          <p:cNvPr id="14" name="Picture 13">
            <a:hlinkHover r:id="rId5" action="ppaction://hlinksldjump"/>
            <a:extLst>
              <a:ext uri="{FF2B5EF4-FFF2-40B4-BE49-F238E27FC236}">
                <a16:creationId xmlns:a16="http://schemas.microsoft.com/office/drawing/2014/main" id="{143E6ECA-8B11-5587-CADA-D8F789FA11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716015" y="632777"/>
            <a:ext cx="1797572" cy="2796223"/>
          </a:xfrm>
          <a:prstGeom prst="rect">
            <a:avLst/>
          </a:prstGeom>
        </p:spPr>
      </p:pic>
      <p:sp>
        <p:nvSpPr>
          <p:cNvPr id="20" name="Rectangle: Rounded Corners 19">
            <a:hlinkHover r:id="rId9" action="ppaction://hlinksldjump"/>
            <a:extLst>
              <a:ext uri="{FF2B5EF4-FFF2-40B4-BE49-F238E27FC236}">
                <a16:creationId xmlns:a16="http://schemas.microsoft.com/office/drawing/2014/main" id="{89684A04-57F0-BC88-7956-550ECA03A512}"/>
              </a:ext>
            </a:extLst>
          </p:cNvPr>
          <p:cNvSpPr/>
          <p:nvPr/>
        </p:nvSpPr>
        <p:spPr>
          <a:xfrm>
            <a:off x="-10501976"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21" name="Rectangle: Rounded Corners 20">
            <a:hlinkHover r:id="rId10" action="ppaction://hlinksldjump"/>
            <a:extLst>
              <a:ext uri="{FF2B5EF4-FFF2-40B4-BE49-F238E27FC236}">
                <a16:creationId xmlns:a16="http://schemas.microsoft.com/office/drawing/2014/main" id="{05D3B75B-C382-B89E-25C7-C670704D3C37}"/>
              </a:ext>
            </a:extLst>
          </p:cNvPr>
          <p:cNvSpPr/>
          <p:nvPr/>
        </p:nvSpPr>
        <p:spPr>
          <a:xfrm>
            <a:off x="-3144948" y="1715159"/>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2" name="Rectangle: Rounded Corners 21">
            <a:hlinkHover r:id="rId11" action="ppaction://hlinksldjump"/>
            <a:extLst>
              <a:ext uri="{FF2B5EF4-FFF2-40B4-BE49-F238E27FC236}">
                <a16:creationId xmlns:a16="http://schemas.microsoft.com/office/drawing/2014/main" id="{7DCF1951-E800-D4EC-F4B1-4DA9D51D12CF}"/>
              </a:ext>
            </a:extLst>
          </p:cNvPr>
          <p:cNvSpPr/>
          <p:nvPr/>
        </p:nvSpPr>
        <p:spPr>
          <a:xfrm>
            <a:off x="-6861562"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3" name="Picture 22">
            <a:hlinkHover r:id="rId9" action="ppaction://hlinksldjump"/>
            <a:extLst>
              <a:ext uri="{FF2B5EF4-FFF2-40B4-BE49-F238E27FC236}">
                <a16:creationId xmlns:a16="http://schemas.microsoft.com/office/drawing/2014/main" id="{16DD43F6-583A-B81C-E6F4-8C96E6218B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32643" y="817292"/>
            <a:ext cx="1398631" cy="3050372"/>
          </a:xfrm>
          <a:prstGeom prst="rect">
            <a:avLst/>
          </a:prstGeom>
        </p:spPr>
      </p:pic>
      <p:pic>
        <p:nvPicPr>
          <p:cNvPr id="24" name="Picture 23">
            <a:hlinkHover r:id="rId11" action="ppaction://hlinksldjump"/>
            <a:extLst>
              <a:ext uri="{FF2B5EF4-FFF2-40B4-BE49-F238E27FC236}">
                <a16:creationId xmlns:a16="http://schemas.microsoft.com/office/drawing/2014/main" id="{E67A2B28-B4A7-462F-C6B3-021C286042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1032" y="817292"/>
            <a:ext cx="1719090" cy="3232940"/>
          </a:xfrm>
          <a:prstGeom prst="rect">
            <a:avLst/>
          </a:prstGeom>
        </p:spPr>
      </p:pic>
      <p:pic>
        <p:nvPicPr>
          <p:cNvPr id="25" name="Picture 24">
            <a:hlinkHover r:id="rId10" action="ppaction://hlinksldjump"/>
            <a:extLst>
              <a:ext uri="{FF2B5EF4-FFF2-40B4-BE49-F238E27FC236}">
                <a16:creationId xmlns:a16="http://schemas.microsoft.com/office/drawing/2014/main" id="{03BDE918-837F-4997-768B-98B22A704C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4948" y="915549"/>
            <a:ext cx="2226455" cy="3036425"/>
          </a:xfrm>
          <a:prstGeom prst="rect">
            <a:avLst/>
          </a:prstGeom>
        </p:spPr>
      </p:pic>
      <p:sp>
        <p:nvSpPr>
          <p:cNvPr id="32" name="Rectangle: Rounded Corners 31">
            <a:hlinkHover r:id="rId15" action="ppaction://hlinksldjump"/>
            <a:extLst>
              <a:ext uri="{FF2B5EF4-FFF2-40B4-BE49-F238E27FC236}">
                <a16:creationId xmlns:a16="http://schemas.microsoft.com/office/drawing/2014/main" id="{E0EB5B4F-B354-DB61-5D6F-718B1DC97516}"/>
              </a:ext>
            </a:extLst>
          </p:cNvPr>
          <p:cNvSpPr/>
          <p:nvPr/>
        </p:nvSpPr>
        <p:spPr>
          <a:xfrm>
            <a:off x="12514487"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3" name="Rectangle: Rounded Corners 32">
            <a:hlinkHover r:id="rId16" action="ppaction://hlinksldjump"/>
            <a:extLst>
              <a:ext uri="{FF2B5EF4-FFF2-40B4-BE49-F238E27FC236}">
                <a16:creationId xmlns:a16="http://schemas.microsoft.com/office/drawing/2014/main" id="{A94CA544-87EB-47D6-B22D-61A904AB35F7}"/>
              </a:ext>
            </a:extLst>
          </p:cNvPr>
          <p:cNvSpPr/>
          <p:nvPr/>
        </p:nvSpPr>
        <p:spPr>
          <a:xfrm>
            <a:off x="16154901"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4" name="Picture 33">
            <a:hlinkHover r:id="rId15" action="ppaction://hlinksldjump"/>
            <a:extLst>
              <a:ext uri="{FF2B5EF4-FFF2-40B4-BE49-F238E27FC236}">
                <a16:creationId xmlns:a16="http://schemas.microsoft.com/office/drawing/2014/main" id="{FB776233-312A-26D5-5729-34696E7744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19225" y="776032"/>
            <a:ext cx="2139435" cy="3048000"/>
          </a:xfrm>
          <a:prstGeom prst="rect">
            <a:avLst/>
          </a:prstGeom>
        </p:spPr>
      </p:pic>
      <p:pic>
        <p:nvPicPr>
          <p:cNvPr id="35" name="Picture 34">
            <a:hlinkClick r:id="rId16" action="ppaction://hlinksldjump"/>
            <a:extLst>
              <a:ext uri="{FF2B5EF4-FFF2-40B4-BE49-F238E27FC236}">
                <a16:creationId xmlns:a16="http://schemas.microsoft.com/office/drawing/2014/main" id="{B1629E21-66FC-AE76-935F-3DB25435622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69109" y="776032"/>
            <a:ext cx="1295038" cy="3234556"/>
          </a:xfrm>
          <a:prstGeom prst="rect">
            <a:avLst/>
          </a:prstGeom>
        </p:spPr>
      </p:pic>
      <p:sp>
        <p:nvSpPr>
          <p:cNvPr id="37" name="Rectangle: Rounded Corners 36">
            <a:hlinkHover r:id="rId19" action="ppaction://hlinksldjump"/>
            <a:extLst>
              <a:ext uri="{FF2B5EF4-FFF2-40B4-BE49-F238E27FC236}">
                <a16:creationId xmlns:a16="http://schemas.microsoft.com/office/drawing/2014/main" id="{6DEC0F32-CB4A-FA8C-60B5-118E54EC81BF}"/>
              </a:ext>
            </a:extLst>
          </p:cNvPr>
          <p:cNvSpPr/>
          <p:nvPr/>
        </p:nvSpPr>
        <p:spPr>
          <a:xfrm>
            <a:off x="19871515"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6" name="Picture 35">
            <a:hlinkClick r:id="" action="ppaction://hlinkshowjump?jump=nextslide"/>
            <a:hlinkHover r:id="rId19" action="ppaction://hlinksldjump"/>
            <a:extLst>
              <a:ext uri="{FF2B5EF4-FFF2-40B4-BE49-F238E27FC236}">
                <a16:creationId xmlns:a16="http://schemas.microsoft.com/office/drawing/2014/main" id="{7ED7BE10-002E-5439-3206-B4757EF534A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167917" y="780848"/>
            <a:ext cx="1290140" cy="3229740"/>
          </a:xfrm>
          <a:prstGeom prst="rect">
            <a:avLst/>
          </a:prstGeom>
        </p:spPr>
      </p:pic>
      <p:pic>
        <p:nvPicPr>
          <p:cNvPr id="39" name="Picture 38">
            <a:extLst>
              <a:ext uri="{FF2B5EF4-FFF2-40B4-BE49-F238E27FC236}">
                <a16:creationId xmlns:a16="http://schemas.microsoft.com/office/drawing/2014/main" id="{4B24624B-0E28-3BCB-2D97-5475F787A26C}"/>
              </a:ext>
            </a:extLst>
          </p:cNvPr>
          <p:cNvPicPr>
            <a:picLocks noChangeAspect="1"/>
          </p:cNvPicPr>
          <p:nvPr/>
        </p:nvPicPr>
        <p:blipFill rotWithShape="1">
          <a:blip r:embed="rId21">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40" name="TextBox 39">
            <a:extLst>
              <a:ext uri="{FF2B5EF4-FFF2-40B4-BE49-F238E27FC236}">
                <a16:creationId xmlns:a16="http://schemas.microsoft.com/office/drawing/2014/main" id="{F8E11E8F-51AB-407F-D26A-0B1A97272FF4}"/>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41" name="Picture 40">
            <a:hlinkClick r:id="rId22" action="ppaction://hlinksldjump"/>
            <a:extLst>
              <a:ext uri="{FF2B5EF4-FFF2-40B4-BE49-F238E27FC236}">
                <a16:creationId xmlns:a16="http://schemas.microsoft.com/office/drawing/2014/main" id="{C3E89198-EDA9-2BA6-B4D3-E34EA7556E0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42" name="Picture 41">
            <a:hlinkClick r:id="rId24" action="ppaction://hlinksldjump"/>
            <a:extLst>
              <a:ext uri="{FF2B5EF4-FFF2-40B4-BE49-F238E27FC236}">
                <a16:creationId xmlns:a16="http://schemas.microsoft.com/office/drawing/2014/main" id="{7A36308D-D063-C9C2-EE1A-0E0C01410BD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45" name="Picture 44">
            <a:extLst>
              <a:ext uri="{FF2B5EF4-FFF2-40B4-BE49-F238E27FC236}">
                <a16:creationId xmlns:a16="http://schemas.microsoft.com/office/drawing/2014/main" id="{82F55B09-2C65-C88F-4177-C895939F13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4" name="Picture 3">
            <a:hlinkClick r:id="rId26" action="ppaction://hlinksldjump"/>
            <a:extLst>
              <a:ext uri="{FF2B5EF4-FFF2-40B4-BE49-F238E27FC236}">
                <a16:creationId xmlns:a16="http://schemas.microsoft.com/office/drawing/2014/main" id="{63B54DD0-AE30-AB64-2B11-270C2237F7F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5" name="TextBox 4">
            <a:extLst>
              <a:ext uri="{FF2B5EF4-FFF2-40B4-BE49-F238E27FC236}">
                <a16:creationId xmlns:a16="http://schemas.microsoft.com/office/drawing/2014/main" id="{45CC5F92-828E-BCCB-E7CF-0A3F00A5948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3" name="Picture 2">
            <a:hlinkHover r:id="rId4" action="ppaction://hlinksldjump"/>
            <a:extLst>
              <a:ext uri="{FF2B5EF4-FFF2-40B4-BE49-F238E27FC236}">
                <a16:creationId xmlns:a16="http://schemas.microsoft.com/office/drawing/2014/main" id="{05CF72E2-A649-B1A0-D7A8-8A882B6A055C}"/>
              </a:ext>
            </a:extLst>
          </p:cNvPr>
          <p:cNvPicPr>
            <a:picLocks noChangeAspect="1"/>
          </p:cNvPicPr>
          <p:nvPr/>
        </p:nvPicPr>
        <p:blipFill rotWithShape="1">
          <a:blip r:embed="rId28">
            <a:extLst>
              <a:ext uri="{28A0092B-C50C-407E-A947-70E740481C1C}">
                <a14:useLocalDpi xmlns:a14="http://schemas.microsoft.com/office/drawing/2010/main" val="0"/>
              </a:ext>
            </a:extLst>
          </a:blip>
          <a:srcRect t="64957"/>
          <a:stretch/>
        </p:blipFill>
        <p:spPr>
          <a:xfrm>
            <a:off x="9134316" y="4131465"/>
            <a:ext cx="1465210" cy="649115"/>
          </a:xfrm>
          <a:prstGeom prst="rect">
            <a:avLst/>
          </a:prstGeom>
        </p:spPr>
      </p:pic>
      <p:pic>
        <p:nvPicPr>
          <p:cNvPr id="15" name="Picture 14">
            <a:hlinkHover r:id="rId5" action="ppaction://hlinksldjump"/>
            <a:extLst>
              <a:ext uri="{FF2B5EF4-FFF2-40B4-BE49-F238E27FC236}">
                <a16:creationId xmlns:a16="http://schemas.microsoft.com/office/drawing/2014/main" id="{6F5744E3-1300-FB3D-7DEB-2C39389B3838}"/>
              </a:ext>
            </a:extLst>
          </p:cNvPr>
          <p:cNvPicPr>
            <a:picLocks noChangeAspect="1"/>
          </p:cNvPicPr>
          <p:nvPr/>
        </p:nvPicPr>
        <p:blipFill rotWithShape="1">
          <a:blip r:embed="rId29">
            <a:extLst>
              <a:ext uri="{28A0092B-C50C-407E-A947-70E740481C1C}">
                <a14:useLocalDpi xmlns:a14="http://schemas.microsoft.com/office/drawing/2010/main" val="0"/>
              </a:ext>
            </a:extLst>
          </a:blip>
          <a:srcRect t="60126"/>
          <a:stretch/>
        </p:blipFill>
        <p:spPr>
          <a:xfrm>
            <a:off x="5274228" y="4050232"/>
            <a:ext cx="1588399" cy="769992"/>
          </a:xfrm>
          <a:prstGeom prst="rect">
            <a:avLst/>
          </a:prstGeom>
        </p:spPr>
      </p:pic>
      <p:pic>
        <p:nvPicPr>
          <p:cNvPr id="17" name="Picture 16">
            <a:hlinkHover r:id="rId3" action="ppaction://hlinksldjump"/>
            <a:extLst>
              <a:ext uri="{FF2B5EF4-FFF2-40B4-BE49-F238E27FC236}">
                <a16:creationId xmlns:a16="http://schemas.microsoft.com/office/drawing/2014/main" id="{268B5337-7C06-F2F3-11F9-4F0692868FE0}"/>
              </a:ext>
            </a:extLst>
          </p:cNvPr>
          <p:cNvPicPr>
            <a:picLocks noChangeAspect="1"/>
          </p:cNvPicPr>
          <p:nvPr/>
        </p:nvPicPr>
        <p:blipFill rotWithShape="1">
          <a:blip r:embed="rId30">
            <a:extLst>
              <a:ext uri="{28A0092B-C50C-407E-A947-70E740481C1C}">
                <a14:useLocalDpi xmlns:a14="http://schemas.microsoft.com/office/drawing/2010/main" val="0"/>
              </a:ext>
            </a:extLst>
          </a:blip>
          <a:srcRect b="19235"/>
          <a:stretch/>
        </p:blipFill>
        <p:spPr>
          <a:xfrm>
            <a:off x="1577833" y="4050232"/>
            <a:ext cx="1744909" cy="628693"/>
          </a:xfrm>
          <a:prstGeom prst="rect">
            <a:avLst/>
          </a:prstGeom>
        </p:spPr>
      </p:pic>
      <p:sp>
        <p:nvSpPr>
          <p:cNvPr id="2" name="TextBox 1">
            <a:extLst>
              <a:ext uri="{FF2B5EF4-FFF2-40B4-BE49-F238E27FC236}">
                <a16:creationId xmlns:a16="http://schemas.microsoft.com/office/drawing/2014/main" id="{A7F977B1-676A-D217-23B6-9B9F33724532}"/>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811933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FFFDD274-F3DE-B78F-F535-C4DE34537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8" y="-87283"/>
            <a:ext cx="12268147" cy="6900833"/>
          </a:xfrm>
          <a:prstGeom prst="rect">
            <a:avLst/>
          </a:prstGeom>
        </p:spPr>
      </p:pic>
      <p:sp>
        <p:nvSpPr>
          <p:cNvPr id="2" name="Rectangle 1">
            <a:hlinkHover r:id="rId3" action="ppaction://hlinksldjump"/>
            <a:extLst>
              <a:ext uri="{FF2B5EF4-FFF2-40B4-BE49-F238E27FC236}">
                <a16:creationId xmlns:a16="http://schemas.microsoft.com/office/drawing/2014/main" id="{F3512BE1-E8B5-4D83-8F60-680CAB55C745}"/>
              </a:ext>
            </a:extLst>
          </p:cNvPr>
          <p:cNvSpPr/>
          <p:nvPr/>
        </p:nvSpPr>
        <p:spPr>
          <a:xfrm>
            <a:off x="-38048" y="44450"/>
            <a:ext cx="12230048" cy="68135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hlinkClick r:id="rId4" action="ppaction://hlinksldjump"/>
            <a:extLst>
              <a:ext uri="{FF2B5EF4-FFF2-40B4-BE49-F238E27FC236}">
                <a16:creationId xmlns:a16="http://schemas.microsoft.com/office/drawing/2014/main" id="{B43F77CF-DBC8-4496-BF04-C2924BAA7D16}"/>
              </a:ext>
            </a:extLst>
          </p:cNvPr>
          <p:cNvSpPr/>
          <p:nvPr/>
        </p:nvSpPr>
        <p:spPr>
          <a:xfrm>
            <a:off x="999403" y="1524000"/>
            <a:ext cx="3204298" cy="3746499"/>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extLst>
              <a:ext uri="{FF2B5EF4-FFF2-40B4-BE49-F238E27FC236}">
                <a16:creationId xmlns:a16="http://schemas.microsoft.com/office/drawing/2014/main" id="{C7898B7C-B8A8-EE76-4E2D-514933FB0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402" y="522927"/>
            <a:ext cx="2037317" cy="3521535"/>
          </a:xfrm>
          <a:prstGeom prst="rect">
            <a:avLst/>
          </a:prstGeom>
        </p:spPr>
      </p:pic>
      <p:sp>
        <p:nvSpPr>
          <p:cNvPr id="15" name="Rectangle: Rounded Corners 14">
            <a:hlinkHover r:id="rId6" action="ppaction://hlinksldjump"/>
            <a:extLst>
              <a:ext uri="{FF2B5EF4-FFF2-40B4-BE49-F238E27FC236}">
                <a16:creationId xmlns:a16="http://schemas.microsoft.com/office/drawing/2014/main" id="{6519BA28-584C-41A1-816D-505436AD9F85}"/>
              </a:ext>
            </a:extLst>
          </p:cNvPr>
          <p:cNvSpPr/>
          <p:nvPr/>
        </p:nvSpPr>
        <p:spPr>
          <a:xfrm>
            <a:off x="8432629" y="171515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Rectangle: Rounded Corners 15">
            <a:hlinkHover r:id="rId7" action="ppaction://hlinksldjump"/>
            <a:extLst>
              <a:ext uri="{FF2B5EF4-FFF2-40B4-BE49-F238E27FC236}">
                <a16:creationId xmlns:a16="http://schemas.microsoft.com/office/drawing/2014/main" id="{0DC5FFA3-DDA4-FFAA-F02A-71A681E8274C}"/>
              </a:ext>
            </a:extLst>
          </p:cNvPr>
          <p:cNvSpPr/>
          <p:nvPr/>
        </p:nvSpPr>
        <p:spPr>
          <a:xfrm>
            <a:off x="4716015" y="171515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7" name="Picture 16">
            <a:extLst>
              <a:ext uri="{FF2B5EF4-FFF2-40B4-BE49-F238E27FC236}">
                <a16:creationId xmlns:a16="http://schemas.microsoft.com/office/drawing/2014/main" id="{48BE4462-4AB9-E238-593B-126B42D0EA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517621" y="831239"/>
            <a:ext cx="1797570" cy="3300226"/>
          </a:xfrm>
          <a:prstGeom prst="rect">
            <a:avLst/>
          </a:prstGeom>
        </p:spPr>
      </p:pic>
      <p:pic>
        <p:nvPicPr>
          <p:cNvPr id="18" name="Picture 17">
            <a:extLst>
              <a:ext uri="{FF2B5EF4-FFF2-40B4-BE49-F238E27FC236}">
                <a16:creationId xmlns:a16="http://schemas.microsoft.com/office/drawing/2014/main" id="{2048E380-4AF5-2F43-3DE1-F38F6D467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716015" y="632777"/>
            <a:ext cx="1797572" cy="2796223"/>
          </a:xfrm>
          <a:prstGeom prst="rect">
            <a:avLst/>
          </a:prstGeom>
        </p:spPr>
      </p:pic>
      <p:sp>
        <p:nvSpPr>
          <p:cNvPr id="27" name="Rectangle: Rounded Corners 26">
            <a:hlinkHover r:id="rId10" action="ppaction://hlinksldjump"/>
            <a:extLst>
              <a:ext uri="{FF2B5EF4-FFF2-40B4-BE49-F238E27FC236}">
                <a16:creationId xmlns:a16="http://schemas.microsoft.com/office/drawing/2014/main" id="{45EEB333-D90E-49B1-BD44-4A823746307D}"/>
              </a:ext>
            </a:extLst>
          </p:cNvPr>
          <p:cNvSpPr/>
          <p:nvPr/>
        </p:nvSpPr>
        <p:spPr>
          <a:xfrm>
            <a:off x="-10501976"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28" name="Rectangle: Rounded Corners 27">
            <a:hlinkHover r:id="rId11" action="ppaction://hlinksldjump"/>
            <a:extLst>
              <a:ext uri="{FF2B5EF4-FFF2-40B4-BE49-F238E27FC236}">
                <a16:creationId xmlns:a16="http://schemas.microsoft.com/office/drawing/2014/main" id="{A0261E10-FDF6-9E5A-AE95-999274B00A98}"/>
              </a:ext>
            </a:extLst>
          </p:cNvPr>
          <p:cNvSpPr/>
          <p:nvPr/>
        </p:nvSpPr>
        <p:spPr>
          <a:xfrm>
            <a:off x="-3144948" y="1715159"/>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9" name="Rectangle: Rounded Corners 28">
            <a:hlinkHover r:id="rId12" action="ppaction://hlinksldjump"/>
            <a:extLst>
              <a:ext uri="{FF2B5EF4-FFF2-40B4-BE49-F238E27FC236}">
                <a16:creationId xmlns:a16="http://schemas.microsoft.com/office/drawing/2014/main" id="{2155A9D4-43F3-4590-F13D-5D2E24643C8B}"/>
              </a:ext>
            </a:extLst>
          </p:cNvPr>
          <p:cNvSpPr/>
          <p:nvPr/>
        </p:nvSpPr>
        <p:spPr>
          <a:xfrm>
            <a:off x="-6861562"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0" name="Picture 29">
            <a:hlinkHover r:id="rId10" action="ppaction://hlinksldjump"/>
            <a:extLst>
              <a:ext uri="{FF2B5EF4-FFF2-40B4-BE49-F238E27FC236}">
                <a16:creationId xmlns:a16="http://schemas.microsoft.com/office/drawing/2014/main" id="{83692469-5C42-0652-B26B-F2DA7CC810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2643" y="817292"/>
            <a:ext cx="1398631" cy="3050372"/>
          </a:xfrm>
          <a:prstGeom prst="rect">
            <a:avLst/>
          </a:prstGeom>
        </p:spPr>
      </p:pic>
      <p:pic>
        <p:nvPicPr>
          <p:cNvPr id="31" name="Picture 30">
            <a:hlinkHover r:id="rId12" action="ppaction://hlinksldjump"/>
            <a:extLst>
              <a:ext uri="{FF2B5EF4-FFF2-40B4-BE49-F238E27FC236}">
                <a16:creationId xmlns:a16="http://schemas.microsoft.com/office/drawing/2014/main" id="{4881EC04-7C36-F11A-6439-2B69C507D4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1032" y="817292"/>
            <a:ext cx="1719090" cy="3232940"/>
          </a:xfrm>
          <a:prstGeom prst="rect">
            <a:avLst/>
          </a:prstGeom>
        </p:spPr>
      </p:pic>
      <p:pic>
        <p:nvPicPr>
          <p:cNvPr id="32" name="Picture 31">
            <a:hlinkHover r:id="rId11" action="ppaction://hlinksldjump"/>
            <a:extLst>
              <a:ext uri="{FF2B5EF4-FFF2-40B4-BE49-F238E27FC236}">
                <a16:creationId xmlns:a16="http://schemas.microsoft.com/office/drawing/2014/main" id="{92EE3B62-AF7F-7A6C-B174-DB2ADD1117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44948" y="915549"/>
            <a:ext cx="2226455" cy="3036425"/>
          </a:xfrm>
          <a:prstGeom prst="rect">
            <a:avLst/>
          </a:prstGeom>
        </p:spPr>
      </p:pic>
      <p:sp>
        <p:nvSpPr>
          <p:cNvPr id="33" name="Rectangle: Rounded Corners 32">
            <a:hlinkHover r:id="rId16" action="ppaction://hlinksldjump"/>
            <a:extLst>
              <a:ext uri="{FF2B5EF4-FFF2-40B4-BE49-F238E27FC236}">
                <a16:creationId xmlns:a16="http://schemas.microsoft.com/office/drawing/2014/main" id="{9C80279C-68A8-77BD-DD36-74BD020566DB}"/>
              </a:ext>
            </a:extLst>
          </p:cNvPr>
          <p:cNvSpPr/>
          <p:nvPr/>
        </p:nvSpPr>
        <p:spPr>
          <a:xfrm>
            <a:off x="12514487"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4" name="Rectangle: Rounded Corners 33">
            <a:hlinkHover r:id="rId17" action="ppaction://hlinksldjump"/>
            <a:extLst>
              <a:ext uri="{FF2B5EF4-FFF2-40B4-BE49-F238E27FC236}">
                <a16:creationId xmlns:a16="http://schemas.microsoft.com/office/drawing/2014/main" id="{0F728BCD-A644-ED3C-3380-EB2BFC94C81C}"/>
              </a:ext>
            </a:extLst>
          </p:cNvPr>
          <p:cNvSpPr/>
          <p:nvPr/>
        </p:nvSpPr>
        <p:spPr>
          <a:xfrm>
            <a:off x="16154901"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5" name="Picture 34">
            <a:hlinkHover r:id="rId16" action="ppaction://hlinksldjump"/>
            <a:extLst>
              <a:ext uri="{FF2B5EF4-FFF2-40B4-BE49-F238E27FC236}">
                <a16:creationId xmlns:a16="http://schemas.microsoft.com/office/drawing/2014/main" id="{2E9FD215-2C11-5305-8AC9-A51EF78353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19225" y="776032"/>
            <a:ext cx="2139435" cy="3048000"/>
          </a:xfrm>
          <a:prstGeom prst="rect">
            <a:avLst/>
          </a:prstGeom>
        </p:spPr>
      </p:pic>
      <p:pic>
        <p:nvPicPr>
          <p:cNvPr id="36" name="Picture 35">
            <a:hlinkClick r:id="rId17" action="ppaction://hlinksldjump"/>
            <a:extLst>
              <a:ext uri="{FF2B5EF4-FFF2-40B4-BE49-F238E27FC236}">
                <a16:creationId xmlns:a16="http://schemas.microsoft.com/office/drawing/2014/main" id="{178CFA65-F262-F36B-437B-4FC239C53BF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369109" y="776032"/>
            <a:ext cx="1295038" cy="3234556"/>
          </a:xfrm>
          <a:prstGeom prst="rect">
            <a:avLst/>
          </a:prstGeom>
        </p:spPr>
      </p:pic>
      <p:sp>
        <p:nvSpPr>
          <p:cNvPr id="38" name="Rectangle: Rounded Corners 37">
            <a:hlinkHover r:id="rId20" action="ppaction://hlinksldjump"/>
            <a:extLst>
              <a:ext uri="{FF2B5EF4-FFF2-40B4-BE49-F238E27FC236}">
                <a16:creationId xmlns:a16="http://schemas.microsoft.com/office/drawing/2014/main" id="{1BB5972D-1768-3750-31A5-0DE67B77F4BA}"/>
              </a:ext>
            </a:extLst>
          </p:cNvPr>
          <p:cNvSpPr/>
          <p:nvPr/>
        </p:nvSpPr>
        <p:spPr>
          <a:xfrm>
            <a:off x="19871515"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7" name="Picture 36">
            <a:hlinkClick r:id="" action="ppaction://hlinkshowjump?jump=nextslide"/>
            <a:hlinkHover r:id="rId20" action="ppaction://hlinksldjump"/>
            <a:extLst>
              <a:ext uri="{FF2B5EF4-FFF2-40B4-BE49-F238E27FC236}">
                <a16:creationId xmlns:a16="http://schemas.microsoft.com/office/drawing/2014/main" id="{9F831646-1642-B407-B672-26B5ABF56C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167917" y="780848"/>
            <a:ext cx="1290140" cy="3229740"/>
          </a:xfrm>
          <a:prstGeom prst="rect">
            <a:avLst/>
          </a:prstGeom>
        </p:spPr>
      </p:pic>
      <p:pic>
        <p:nvPicPr>
          <p:cNvPr id="40" name="Picture 39">
            <a:extLst>
              <a:ext uri="{FF2B5EF4-FFF2-40B4-BE49-F238E27FC236}">
                <a16:creationId xmlns:a16="http://schemas.microsoft.com/office/drawing/2014/main" id="{8E001452-A64D-121E-60CB-E82AE7607947}"/>
              </a:ext>
            </a:extLst>
          </p:cNvPr>
          <p:cNvPicPr>
            <a:picLocks noChangeAspect="1"/>
          </p:cNvPicPr>
          <p:nvPr/>
        </p:nvPicPr>
        <p:blipFill rotWithShape="1">
          <a:blip r:embed="rId22">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41" name="TextBox 40">
            <a:extLst>
              <a:ext uri="{FF2B5EF4-FFF2-40B4-BE49-F238E27FC236}">
                <a16:creationId xmlns:a16="http://schemas.microsoft.com/office/drawing/2014/main" id="{9A0FC41B-B402-728C-F9CB-9ACC5DE8BBA5}"/>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44" name="Picture 43">
            <a:hlinkClick r:id="rId23" action="ppaction://hlinksldjump"/>
            <a:extLst>
              <a:ext uri="{FF2B5EF4-FFF2-40B4-BE49-F238E27FC236}">
                <a16:creationId xmlns:a16="http://schemas.microsoft.com/office/drawing/2014/main" id="{A85D805D-CB5C-4BF7-A1B8-00CC02C63FD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45" name="Picture 44">
            <a:hlinkClick r:id="rId25" action="ppaction://hlinksldjump"/>
            <a:extLst>
              <a:ext uri="{FF2B5EF4-FFF2-40B4-BE49-F238E27FC236}">
                <a16:creationId xmlns:a16="http://schemas.microsoft.com/office/drawing/2014/main" id="{3EB9EBCA-8133-ED45-6B8C-8A6B8F2D304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47" name="Picture 46">
            <a:extLst>
              <a:ext uri="{FF2B5EF4-FFF2-40B4-BE49-F238E27FC236}">
                <a16:creationId xmlns:a16="http://schemas.microsoft.com/office/drawing/2014/main" id="{F225E1EF-E2FD-9D86-6A69-4BA34C35C6E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6" name="Picture 5">
            <a:hlinkClick r:id="rId27" action="ppaction://hlinksldjump"/>
            <a:extLst>
              <a:ext uri="{FF2B5EF4-FFF2-40B4-BE49-F238E27FC236}">
                <a16:creationId xmlns:a16="http://schemas.microsoft.com/office/drawing/2014/main" id="{7A9690E7-FBCB-AE7E-9D70-35721ECC8C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8" name="TextBox 7">
            <a:extLst>
              <a:ext uri="{FF2B5EF4-FFF2-40B4-BE49-F238E27FC236}">
                <a16:creationId xmlns:a16="http://schemas.microsoft.com/office/drawing/2014/main" id="{F4F6FED6-BA17-A9CB-0933-8EDF7EBF567F}"/>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9" name="Picture 8">
            <a:extLst>
              <a:ext uri="{FF2B5EF4-FFF2-40B4-BE49-F238E27FC236}">
                <a16:creationId xmlns:a16="http://schemas.microsoft.com/office/drawing/2014/main" id="{62FF2A39-8117-E2B7-D6C8-0AC26D801ABF}"/>
              </a:ext>
            </a:extLst>
          </p:cNvPr>
          <p:cNvPicPr>
            <a:picLocks noChangeAspect="1"/>
          </p:cNvPicPr>
          <p:nvPr/>
        </p:nvPicPr>
        <p:blipFill rotWithShape="1">
          <a:blip r:embed="rId29">
            <a:extLst>
              <a:ext uri="{28A0092B-C50C-407E-A947-70E740481C1C}">
                <a14:useLocalDpi xmlns:a14="http://schemas.microsoft.com/office/drawing/2010/main" val="0"/>
              </a:ext>
            </a:extLst>
          </a:blip>
          <a:srcRect t="64957"/>
          <a:stretch/>
        </p:blipFill>
        <p:spPr>
          <a:xfrm>
            <a:off x="9134316" y="4131465"/>
            <a:ext cx="1465210" cy="649115"/>
          </a:xfrm>
          <a:prstGeom prst="rect">
            <a:avLst/>
          </a:prstGeom>
        </p:spPr>
      </p:pic>
      <p:pic>
        <p:nvPicPr>
          <p:cNvPr id="13" name="Picture 12">
            <a:extLst>
              <a:ext uri="{FF2B5EF4-FFF2-40B4-BE49-F238E27FC236}">
                <a16:creationId xmlns:a16="http://schemas.microsoft.com/office/drawing/2014/main" id="{95598168-F172-6739-8DED-CFA94648C0A9}"/>
              </a:ext>
            </a:extLst>
          </p:cNvPr>
          <p:cNvPicPr>
            <a:picLocks noChangeAspect="1"/>
          </p:cNvPicPr>
          <p:nvPr/>
        </p:nvPicPr>
        <p:blipFill rotWithShape="1">
          <a:blip r:embed="rId30">
            <a:extLst>
              <a:ext uri="{28A0092B-C50C-407E-A947-70E740481C1C}">
                <a14:useLocalDpi xmlns:a14="http://schemas.microsoft.com/office/drawing/2010/main" val="0"/>
              </a:ext>
            </a:extLst>
          </a:blip>
          <a:srcRect t="60126"/>
          <a:stretch/>
        </p:blipFill>
        <p:spPr>
          <a:xfrm>
            <a:off x="5301799" y="4071026"/>
            <a:ext cx="1588399" cy="769992"/>
          </a:xfrm>
          <a:prstGeom prst="rect">
            <a:avLst/>
          </a:prstGeom>
        </p:spPr>
      </p:pic>
      <p:pic>
        <p:nvPicPr>
          <p:cNvPr id="14" name="Picture 13">
            <a:extLst>
              <a:ext uri="{FF2B5EF4-FFF2-40B4-BE49-F238E27FC236}">
                <a16:creationId xmlns:a16="http://schemas.microsoft.com/office/drawing/2014/main" id="{C2C93153-2DB2-B9AD-469A-F976952F6359}"/>
              </a:ext>
            </a:extLst>
          </p:cNvPr>
          <p:cNvPicPr>
            <a:picLocks noChangeAspect="1"/>
          </p:cNvPicPr>
          <p:nvPr/>
        </p:nvPicPr>
        <p:blipFill rotWithShape="1">
          <a:blip r:embed="rId31">
            <a:extLst>
              <a:ext uri="{28A0092B-C50C-407E-A947-70E740481C1C}">
                <a14:useLocalDpi xmlns:a14="http://schemas.microsoft.com/office/drawing/2010/main" val="0"/>
              </a:ext>
            </a:extLst>
          </a:blip>
          <a:srcRect b="19235"/>
          <a:stretch/>
        </p:blipFill>
        <p:spPr>
          <a:xfrm>
            <a:off x="1349426" y="4032217"/>
            <a:ext cx="2560413" cy="922520"/>
          </a:xfrm>
          <a:prstGeom prst="rect">
            <a:avLst/>
          </a:prstGeom>
        </p:spPr>
      </p:pic>
      <p:sp>
        <p:nvSpPr>
          <p:cNvPr id="19" name="Rectangle: Rounded Corners 18">
            <a:hlinkClick r:id="rId32" action="ppaction://hlinksldjump"/>
            <a:extLst>
              <a:ext uri="{FF2B5EF4-FFF2-40B4-BE49-F238E27FC236}">
                <a16:creationId xmlns:a16="http://schemas.microsoft.com/office/drawing/2014/main" id="{AA5DB18E-8FC4-F902-FF8B-5D9A3DA3BAD6}"/>
              </a:ext>
            </a:extLst>
          </p:cNvPr>
          <p:cNvSpPr/>
          <p:nvPr/>
        </p:nvSpPr>
        <p:spPr>
          <a:xfrm>
            <a:off x="999402" y="1524000"/>
            <a:ext cx="32042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726E4B5-31B0-8112-585E-D1D6D2D45673}"/>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7755127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70BE517-C036-2AC1-914A-29B1D3D5B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81"/>
            <a:ext cx="12230099" cy="6879431"/>
          </a:xfrm>
          <a:prstGeom prst="rect">
            <a:avLst/>
          </a:prstGeom>
        </p:spPr>
      </p:pic>
      <p:sp>
        <p:nvSpPr>
          <p:cNvPr id="8" name="Rectangle 7">
            <a:hlinkHover r:id="rId3" action="ppaction://hlinksldjump"/>
            <a:extLst>
              <a:ext uri="{FF2B5EF4-FFF2-40B4-BE49-F238E27FC236}">
                <a16:creationId xmlns:a16="http://schemas.microsoft.com/office/drawing/2014/main" id="{69F0AFE1-468B-4DA4-8B52-2E9CC5767FAD}"/>
              </a:ext>
            </a:extLst>
          </p:cNvPr>
          <p:cNvSpPr/>
          <p:nvPr/>
        </p:nvSpPr>
        <p:spPr>
          <a:xfrm>
            <a:off x="0" y="-65881"/>
            <a:ext cx="12192000" cy="692388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4531950" y="1562429"/>
            <a:ext cx="3204298" cy="3746499"/>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 name="Rectangle: Rounded Corners 2">
            <a:hlinkHover r:id="rId5" action="ppaction://hlinksldjump"/>
            <a:extLst>
              <a:ext uri="{FF2B5EF4-FFF2-40B4-BE49-F238E27FC236}">
                <a16:creationId xmlns:a16="http://schemas.microsoft.com/office/drawing/2014/main" id="{8EB1E0EF-09B7-2517-CF2B-3D7B0D74738C}"/>
              </a:ext>
            </a:extLst>
          </p:cNvPr>
          <p:cNvSpPr/>
          <p:nvPr/>
        </p:nvSpPr>
        <p:spPr>
          <a:xfrm>
            <a:off x="1075601" y="171515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Rounded Corners 6">
            <a:hlinkHover r:id="rId6" action="ppaction://hlinksldjump"/>
            <a:extLst>
              <a:ext uri="{FF2B5EF4-FFF2-40B4-BE49-F238E27FC236}">
                <a16:creationId xmlns:a16="http://schemas.microsoft.com/office/drawing/2014/main" id="{2FB76F70-5E43-1858-0511-78E1EEC76899}"/>
              </a:ext>
            </a:extLst>
          </p:cNvPr>
          <p:cNvSpPr/>
          <p:nvPr/>
        </p:nvSpPr>
        <p:spPr>
          <a:xfrm>
            <a:off x="8432629" y="171515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9" name="Picture 8">
            <a:extLst>
              <a:ext uri="{FF2B5EF4-FFF2-40B4-BE49-F238E27FC236}">
                <a16:creationId xmlns:a16="http://schemas.microsoft.com/office/drawing/2014/main" id="{3143FC00-C7C7-50A2-1BB8-4FC906C54B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0199" y="680952"/>
            <a:ext cx="1840499" cy="3181332"/>
          </a:xfrm>
          <a:prstGeom prst="rect">
            <a:avLst/>
          </a:prstGeom>
        </p:spPr>
      </p:pic>
      <p:pic>
        <p:nvPicPr>
          <p:cNvPr id="13" name="Picture 12">
            <a:extLst>
              <a:ext uri="{FF2B5EF4-FFF2-40B4-BE49-F238E27FC236}">
                <a16:creationId xmlns:a16="http://schemas.microsoft.com/office/drawing/2014/main" id="{CC7E9754-3AEA-645F-750E-DFF348B29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517621" y="831239"/>
            <a:ext cx="1797570" cy="3300226"/>
          </a:xfrm>
          <a:prstGeom prst="rect">
            <a:avLst/>
          </a:prstGeom>
        </p:spPr>
      </p:pic>
      <p:pic>
        <p:nvPicPr>
          <p:cNvPr id="14" name="Picture 13">
            <a:extLst>
              <a:ext uri="{FF2B5EF4-FFF2-40B4-BE49-F238E27FC236}">
                <a16:creationId xmlns:a16="http://schemas.microsoft.com/office/drawing/2014/main" id="{32B79517-51CC-5F15-D7E1-A64C3B8291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616943" y="445207"/>
            <a:ext cx="2095093" cy="3259033"/>
          </a:xfrm>
          <a:prstGeom prst="rect">
            <a:avLst/>
          </a:prstGeom>
        </p:spPr>
      </p:pic>
      <p:sp>
        <p:nvSpPr>
          <p:cNvPr id="17" name="Rectangle: Rounded Corners 16">
            <a:hlinkHover r:id="rId10" action="ppaction://hlinksldjump"/>
            <a:extLst>
              <a:ext uri="{FF2B5EF4-FFF2-40B4-BE49-F238E27FC236}">
                <a16:creationId xmlns:a16="http://schemas.microsoft.com/office/drawing/2014/main" id="{2E259D90-69FC-C14D-3108-A37B23826228}"/>
              </a:ext>
            </a:extLst>
          </p:cNvPr>
          <p:cNvSpPr/>
          <p:nvPr/>
        </p:nvSpPr>
        <p:spPr>
          <a:xfrm>
            <a:off x="12514487"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ectangle: Rounded Corners 17">
            <a:hlinkHover r:id="rId11" action="ppaction://hlinksldjump"/>
            <a:extLst>
              <a:ext uri="{FF2B5EF4-FFF2-40B4-BE49-F238E27FC236}">
                <a16:creationId xmlns:a16="http://schemas.microsoft.com/office/drawing/2014/main" id="{AA31F0B0-093D-A19A-456A-7044FE7BF3BB}"/>
              </a:ext>
            </a:extLst>
          </p:cNvPr>
          <p:cNvSpPr/>
          <p:nvPr/>
        </p:nvSpPr>
        <p:spPr>
          <a:xfrm>
            <a:off x="19871515"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12" action="ppaction://hlinksldjump"/>
            <a:extLst>
              <a:ext uri="{FF2B5EF4-FFF2-40B4-BE49-F238E27FC236}">
                <a16:creationId xmlns:a16="http://schemas.microsoft.com/office/drawing/2014/main" id="{A95C4FF2-313E-E151-AB81-360A5ED408A7}"/>
              </a:ext>
            </a:extLst>
          </p:cNvPr>
          <p:cNvSpPr/>
          <p:nvPr/>
        </p:nvSpPr>
        <p:spPr>
          <a:xfrm>
            <a:off x="16154901"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0" name="Picture 19">
            <a:hlinkHover r:id="rId10" action="ppaction://hlinksldjump"/>
            <a:extLst>
              <a:ext uri="{FF2B5EF4-FFF2-40B4-BE49-F238E27FC236}">
                <a16:creationId xmlns:a16="http://schemas.microsoft.com/office/drawing/2014/main" id="{23F351E5-8F85-D6E8-FFF0-981AC61ADB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319225" y="776032"/>
            <a:ext cx="2139435" cy="3048000"/>
          </a:xfrm>
          <a:prstGeom prst="rect">
            <a:avLst/>
          </a:prstGeom>
        </p:spPr>
      </p:pic>
      <p:pic>
        <p:nvPicPr>
          <p:cNvPr id="21" name="Picture 20">
            <a:hlinkClick r:id="rId12" action="ppaction://hlinksldjump"/>
            <a:extLst>
              <a:ext uri="{FF2B5EF4-FFF2-40B4-BE49-F238E27FC236}">
                <a16:creationId xmlns:a16="http://schemas.microsoft.com/office/drawing/2014/main" id="{D5EE9D25-59C5-4C9B-50D7-402198F204E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369109" y="776032"/>
            <a:ext cx="1295038" cy="3234556"/>
          </a:xfrm>
          <a:prstGeom prst="rect">
            <a:avLst/>
          </a:prstGeom>
        </p:spPr>
      </p:pic>
      <p:pic>
        <p:nvPicPr>
          <p:cNvPr id="22" name="Picture 21">
            <a:hlinkClick r:id="" action="ppaction://hlinkshowjump?jump=nextslide"/>
            <a:hlinkHover r:id="rId11" action="ppaction://hlinksldjump"/>
            <a:extLst>
              <a:ext uri="{FF2B5EF4-FFF2-40B4-BE49-F238E27FC236}">
                <a16:creationId xmlns:a16="http://schemas.microsoft.com/office/drawing/2014/main" id="{0FD810B1-859F-E284-33AC-3BE1246A9B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167917" y="780848"/>
            <a:ext cx="1290140" cy="3229740"/>
          </a:xfrm>
          <a:prstGeom prst="rect">
            <a:avLst/>
          </a:prstGeom>
        </p:spPr>
      </p:pic>
      <p:sp>
        <p:nvSpPr>
          <p:cNvPr id="23" name="Rectangle: Rounded Corners 22">
            <a:hlinkHover r:id="rId16" action="ppaction://hlinksldjump"/>
            <a:extLst>
              <a:ext uri="{FF2B5EF4-FFF2-40B4-BE49-F238E27FC236}">
                <a16:creationId xmlns:a16="http://schemas.microsoft.com/office/drawing/2014/main" id="{B66B1524-9D1F-3CD3-1BF8-D33BBE307012}"/>
              </a:ext>
            </a:extLst>
          </p:cNvPr>
          <p:cNvSpPr/>
          <p:nvPr/>
        </p:nvSpPr>
        <p:spPr>
          <a:xfrm>
            <a:off x="-10501976"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24" name="Rectangle: Rounded Corners 23">
            <a:hlinkHover r:id="rId17" action="ppaction://hlinksldjump"/>
            <a:extLst>
              <a:ext uri="{FF2B5EF4-FFF2-40B4-BE49-F238E27FC236}">
                <a16:creationId xmlns:a16="http://schemas.microsoft.com/office/drawing/2014/main" id="{3D57DBF2-97EE-8878-CD8C-8A041E2FA54E}"/>
              </a:ext>
            </a:extLst>
          </p:cNvPr>
          <p:cNvSpPr/>
          <p:nvPr/>
        </p:nvSpPr>
        <p:spPr>
          <a:xfrm>
            <a:off x="-3144948" y="1715159"/>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Rounded Corners 24">
            <a:hlinkHover r:id="rId18" action="ppaction://hlinksldjump"/>
            <a:extLst>
              <a:ext uri="{FF2B5EF4-FFF2-40B4-BE49-F238E27FC236}">
                <a16:creationId xmlns:a16="http://schemas.microsoft.com/office/drawing/2014/main" id="{69F4511B-06EE-6676-62E2-D8C226280675}"/>
              </a:ext>
            </a:extLst>
          </p:cNvPr>
          <p:cNvSpPr/>
          <p:nvPr/>
        </p:nvSpPr>
        <p:spPr>
          <a:xfrm>
            <a:off x="-6861562"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6" name="Picture 25">
            <a:hlinkHover r:id="rId16" action="ppaction://hlinksldjump"/>
            <a:extLst>
              <a:ext uri="{FF2B5EF4-FFF2-40B4-BE49-F238E27FC236}">
                <a16:creationId xmlns:a16="http://schemas.microsoft.com/office/drawing/2014/main" id="{BCF19087-F7C1-3571-5493-72787DE95EE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32643" y="817292"/>
            <a:ext cx="1398631" cy="3050372"/>
          </a:xfrm>
          <a:prstGeom prst="rect">
            <a:avLst/>
          </a:prstGeom>
        </p:spPr>
      </p:pic>
      <p:pic>
        <p:nvPicPr>
          <p:cNvPr id="27" name="Picture 26">
            <a:hlinkHover r:id="rId18" action="ppaction://hlinksldjump"/>
            <a:extLst>
              <a:ext uri="{FF2B5EF4-FFF2-40B4-BE49-F238E27FC236}">
                <a16:creationId xmlns:a16="http://schemas.microsoft.com/office/drawing/2014/main" id="{9227C0CE-1090-AFC1-DF21-D27C30343A6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31032" y="817292"/>
            <a:ext cx="1719090" cy="3232940"/>
          </a:xfrm>
          <a:prstGeom prst="rect">
            <a:avLst/>
          </a:prstGeom>
        </p:spPr>
      </p:pic>
      <p:pic>
        <p:nvPicPr>
          <p:cNvPr id="28" name="Picture 27">
            <a:hlinkHover r:id="rId17" action="ppaction://hlinksldjump"/>
            <a:extLst>
              <a:ext uri="{FF2B5EF4-FFF2-40B4-BE49-F238E27FC236}">
                <a16:creationId xmlns:a16="http://schemas.microsoft.com/office/drawing/2014/main" id="{105D50FA-44F4-75F6-C439-CF684E34265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44948" y="915549"/>
            <a:ext cx="2226455" cy="3036425"/>
          </a:xfrm>
          <a:prstGeom prst="rect">
            <a:avLst/>
          </a:prstGeom>
        </p:spPr>
      </p:pic>
      <p:pic>
        <p:nvPicPr>
          <p:cNvPr id="35" name="Picture 34">
            <a:extLst>
              <a:ext uri="{FF2B5EF4-FFF2-40B4-BE49-F238E27FC236}">
                <a16:creationId xmlns:a16="http://schemas.microsoft.com/office/drawing/2014/main" id="{F339EA60-0BBA-E46C-BC6A-DF029D3D0FC7}"/>
              </a:ext>
            </a:extLst>
          </p:cNvPr>
          <p:cNvPicPr>
            <a:picLocks noChangeAspect="1"/>
          </p:cNvPicPr>
          <p:nvPr/>
        </p:nvPicPr>
        <p:blipFill rotWithShape="1">
          <a:blip r:embed="rId22">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36" name="TextBox 35">
            <a:extLst>
              <a:ext uri="{FF2B5EF4-FFF2-40B4-BE49-F238E27FC236}">
                <a16:creationId xmlns:a16="http://schemas.microsoft.com/office/drawing/2014/main" id="{80E19FBF-FB27-FE22-77C9-03E765F06E7B}"/>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9" name="Picture 38">
            <a:hlinkClick r:id="rId23" action="ppaction://hlinksldjump"/>
            <a:extLst>
              <a:ext uri="{FF2B5EF4-FFF2-40B4-BE49-F238E27FC236}">
                <a16:creationId xmlns:a16="http://schemas.microsoft.com/office/drawing/2014/main" id="{A43CB7F8-2E95-D8BE-9D64-E1BE7D42AA3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40" name="Picture 39">
            <a:hlinkClick r:id="rId25" action="ppaction://hlinksldjump"/>
            <a:extLst>
              <a:ext uri="{FF2B5EF4-FFF2-40B4-BE49-F238E27FC236}">
                <a16:creationId xmlns:a16="http://schemas.microsoft.com/office/drawing/2014/main" id="{1095F9C4-EC53-1712-30C8-8833BB6C2E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41" name="Picture 40">
            <a:extLst>
              <a:ext uri="{FF2B5EF4-FFF2-40B4-BE49-F238E27FC236}">
                <a16:creationId xmlns:a16="http://schemas.microsoft.com/office/drawing/2014/main" id="{996E7A31-718A-72DD-F12E-076FBB1AA05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5" name="Picture 4">
            <a:hlinkClick r:id="rId27" action="ppaction://hlinksldjump"/>
            <a:extLst>
              <a:ext uri="{FF2B5EF4-FFF2-40B4-BE49-F238E27FC236}">
                <a16:creationId xmlns:a16="http://schemas.microsoft.com/office/drawing/2014/main" id="{E8856106-0576-BD3A-EFB5-259294883C0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0" name="TextBox 9">
            <a:extLst>
              <a:ext uri="{FF2B5EF4-FFF2-40B4-BE49-F238E27FC236}">
                <a16:creationId xmlns:a16="http://schemas.microsoft.com/office/drawing/2014/main" id="{14B5869A-8DD5-2F16-B71E-7B625E99DFFF}"/>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2" name="Picture 11">
            <a:extLst>
              <a:ext uri="{FF2B5EF4-FFF2-40B4-BE49-F238E27FC236}">
                <a16:creationId xmlns:a16="http://schemas.microsoft.com/office/drawing/2014/main" id="{45F8E7AF-26B5-70C3-6586-FAAF6C4749A7}"/>
              </a:ext>
            </a:extLst>
          </p:cNvPr>
          <p:cNvPicPr>
            <a:picLocks noChangeAspect="1"/>
          </p:cNvPicPr>
          <p:nvPr/>
        </p:nvPicPr>
        <p:blipFill rotWithShape="1">
          <a:blip r:embed="rId29">
            <a:extLst>
              <a:ext uri="{28A0092B-C50C-407E-A947-70E740481C1C}">
                <a14:useLocalDpi xmlns:a14="http://schemas.microsoft.com/office/drawing/2010/main" val="0"/>
              </a:ext>
            </a:extLst>
          </a:blip>
          <a:srcRect t="64957"/>
          <a:stretch/>
        </p:blipFill>
        <p:spPr>
          <a:xfrm>
            <a:off x="9134316" y="4131465"/>
            <a:ext cx="1465210" cy="649115"/>
          </a:xfrm>
          <a:prstGeom prst="rect">
            <a:avLst/>
          </a:prstGeom>
        </p:spPr>
      </p:pic>
      <p:pic>
        <p:nvPicPr>
          <p:cNvPr id="16" name="Picture 15">
            <a:extLst>
              <a:ext uri="{FF2B5EF4-FFF2-40B4-BE49-F238E27FC236}">
                <a16:creationId xmlns:a16="http://schemas.microsoft.com/office/drawing/2014/main" id="{A8E8DF53-2A11-E3C0-4B09-F1A4F0959AE1}"/>
              </a:ext>
            </a:extLst>
          </p:cNvPr>
          <p:cNvPicPr>
            <a:picLocks noChangeAspect="1"/>
          </p:cNvPicPr>
          <p:nvPr/>
        </p:nvPicPr>
        <p:blipFill rotWithShape="1">
          <a:blip r:embed="rId30">
            <a:extLst>
              <a:ext uri="{28A0092B-C50C-407E-A947-70E740481C1C}">
                <a14:useLocalDpi xmlns:a14="http://schemas.microsoft.com/office/drawing/2010/main" val="0"/>
              </a:ext>
            </a:extLst>
          </a:blip>
          <a:srcRect t="60126"/>
          <a:stretch/>
        </p:blipFill>
        <p:spPr>
          <a:xfrm>
            <a:off x="5136849" y="4028820"/>
            <a:ext cx="2066067" cy="1001546"/>
          </a:xfrm>
          <a:prstGeom prst="rect">
            <a:avLst/>
          </a:prstGeom>
        </p:spPr>
      </p:pic>
      <p:pic>
        <p:nvPicPr>
          <p:cNvPr id="29" name="Picture 28">
            <a:extLst>
              <a:ext uri="{FF2B5EF4-FFF2-40B4-BE49-F238E27FC236}">
                <a16:creationId xmlns:a16="http://schemas.microsoft.com/office/drawing/2014/main" id="{A2A0C0B3-0378-3F90-569B-A4A8762AC47B}"/>
              </a:ext>
            </a:extLst>
          </p:cNvPr>
          <p:cNvPicPr>
            <a:picLocks noChangeAspect="1"/>
          </p:cNvPicPr>
          <p:nvPr/>
        </p:nvPicPr>
        <p:blipFill rotWithShape="1">
          <a:blip r:embed="rId31">
            <a:extLst>
              <a:ext uri="{28A0092B-C50C-407E-A947-70E740481C1C}">
                <a14:useLocalDpi xmlns:a14="http://schemas.microsoft.com/office/drawing/2010/main" val="0"/>
              </a:ext>
            </a:extLst>
          </a:blip>
          <a:srcRect b="19235"/>
          <a:stretch/>
        </p:blipFill>
        <p:spPr>
          <a:xfrm>
            <a:off x="1577833" y="4050232"/>
            <a:ext cx="1744909" cy="628693"/>
          </a:xfrm>
          <a:prstGeom prst="rect">
            <a:avLst/>
          </a:prstGeom>
        </p:spPr>
      </p:pic>
      <p:sp>
        <p:nvSpPr>
          <p:cNvPr id="15" name="Rectangle: Rounded Corners 14">
            <a:hlinkClick r:id="rId32" action="ppaction://hlinksldjump"/>
            <a:extLst>
              <a:ext uri="{FF2B5EF4-FFF2-40B4-BE49-F238E27FC236}">
                <a16:creationId xmlns:a16="http://schemas.microsoft.com/office/drawing/2014/main" id="{7DCCB624-1DAC-567D-79D3-D943AC1DED27}"/>
              </a:ext>
            </a:extLst>
          </p:cNvPr>
          <p:cNvSpPr/>
          <p:nvPr/>
        </p:nvSpPr>
        <p:spPr>
          <a:xfrm>
            <a:off x="4535666" y="1549072"/>
            <a:ext cx="32042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9BD800BD-7A68-3234-DF71-134FEEBB0590}"/>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888735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0ADE872-7F11-B6BB-9271-7C8AB724F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2" y="-101032"/>
            <a:ext cx="12292591" cy="6914582"/>
          </a:xfrm>
          <a:prstGeom prst="rect">
            <a:avLst/>
          </a:prstGeom>
        </p:spPr>
      </p:pic>
      <p:sp>
        <p:nvSpPr>
          <p:cNvPr id="5" name="Rectangle 4">
            <a:hlinkHover r:id="rId3" action="ppaction://hlinksldjump"/>
            <a:extLst>
              <a:ext uri="{FF2B5EF4-FFF2-40B4-BE49-F238E27FC236}">
                <a16:creationId xmlns:a16="http://schemas.microsoft.com/office/drawing/2014/main" id="{C4B582CC-05F4-4089-85EF-9550AFCF1866}"/>
              </a:ext>
            </a:extLst>
          </p:cNvPr>
          <p:cNvSpPr/>
          <p:nvPr/>
        </p:nvSpPr>
        <p:spPr>
          <a:xfrm>
            <a:off x="0" y="-56582"/>
            <a:ext cx="12192000" cy="69145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8356429" y="1562429"/>
            <a:ext cx="3204298" cy="3746499"/>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Rounded Corners 6">
            <a:hlinkHover r:id="rId5" action="ppaction://hlinksldjump"/>
            <a:extLst>
              <a:ext uri="{FF2B5EF4-FFF2-40B4-BE49-F238E27FC236}">
                <a16:creationId xmlns:a16="http://schemas.microsoft.com/office/drawing/2014/main" id="{6999128F-ED1D-F799-231B-CCCEDA4D509A}"/>
              </a:ext>
            </a:extLst>
          </p:cNvPr>
          <p:cNvSpPr/>
          <p:nvPr/>
        </p:nvSpPr>
        <p:spPr>
          <a:xfrm>
            <a:off x="1075601" y="171515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6" action="ppaction://hlinksldjump"/>
            <a:extLst>
              <a:ext uri="{FF2B5EF4-FFF2-40B4-BE49-F238E27FC236}">
                <a16:creationId xmlns:a16="http://schemas.microsoft.com/office/drawing/2014/main" id="{DA8AEEF6-F095-6BD6-0AF6-F086820A0EC7}"/>
              </a:ext>
            </a:extLst>
          </p:cNvPr>
          <p:cNvSpPr/>
          <p:nvPr/>
        </p:nvSpPr>
        <p:spPr>
          <a:xfrm>
            <a:off x="4716015" y="171515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2" name="Picture 11">
            <a:extLst>
              <a:ext uri="{FF2B5EF4-FFF2-40B4-BE49-F238E27FC236}">
                <a16:creationId xmlns:a16="http://schemas.microsoft.com/office/drawing/2014/main" id="{41084607-8CDB-F631-A8BA-C868B50993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0199" y="680952"/>
            <a:ext cx="1840499" cy="3181332"/>
          </a:xfrm>
          <a:prstGeom prst="rect">
            <a:avLst/>
          </a:prstGeom>
        </p:spPr>
      </p:pic>
      <p:pic>
        <p:nvPicPr>
          <p:cNvPr id="13" name="Picture 12">
            <a:extLst>
              <a:ext uri="{FF2B5EF4-FFF2-40B4-BE49-F238E27FC236}">
                <a16:creationId xmlns:a16="http://schemas.microsoft.com/office/drawing/2014/main" id="{FD14BC7C-9DB1-FAB2-7B07-F7C6BDEC63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716015" y="632777"/>
            <a:ext cx="1797572" cy="2796223"/>
          </a:xfrm>
          <a:prstGeom prst="rect">
            <a:avLst/>
          </a:prstGeom>
        </p:spPr>
      </p:pic>
      <p:pic>
        <p:nvPicPr>
          <p:cNvPr id="14" name="Picture 13">
            <a:extLst>
              <a:ext uri="{FF2B5EF4-FFF2-40B4-BE49-F238E27FC236}">
                <a16:creationId xmlns:a16="http://schemas.microsoft.com/office/drawing/2014/main" id="{129798E2-BFB9-043A-B6B1-0E98C81619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551585" y="492153"/>
            <a:ext cx="1941260" cy="3564031"/>
          </a:xfrm>
          <a:prstGeom prst="rect">
            <a:avLst/>
          </a:prstGeom>
        </p:spPr>
      </p:pic>
      <p:sp>
        <p:nvSpPr>
          <p:cNvPr id="18" name="Rectangle: Rounded Corners 17">
            <a:hlinkHover r:id="rId10" action="ppaction://hlinksldjump"/>
            <a:extLst>
              <a:ext uri="{FF2B5EF4-FFF2-40B4-BE49-F238E27FC236}">
                <a16:creationId xmlns:a16="http://schemas.microsoft.com/office/drawing/2014/main" id="{C30D390E-088E-17AE-1A3B-19E5135B9F21}"/>
              </a:ext>
            </a:extLst>
          </p:cNvPr>
          <p:cNvSpPr/>
          <p:nvPr/>
        </p:nvSpPr>
        <p:spPr>
          <a:xfrm>
            <a:off x="12514487"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11" action="ppaction://hlinksldjump"/>
            <a:extLst>
              <a:ext uri="{FF2B5EF4-FFF2-40B4-BE49-F238E27FC236}">
                <a16:creationId xmlns:a16="http://schemas.microsoft.com/office/drawing/2014/main" id="{77438C38-8459-95A8-4664-C7EC37C6BD78}"/>
              </a:ext>
            </a:extLst>
          </p:cNvPr>
          <p:cNvSpPr/>
          <p:nvPr/>
        </p:nvSpPr>
        <p:spPr>
          <a:xfrm>
            <a:off x="19871515"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Rectangle: Rounded Corners 19">
            <a:hlinkHover r:id="rId12" action="ppaction://hlinksldjump"/>
            <a:extLst>
              <a:ext uri="{FF2B5EF4-FFF2-40B4-BE49-F238E27FC236}">
                <a16:creationId xmlns:a16="http://schemas.microsoft.com/office/drawing/2014/main" id="{1161C7F9-576B-1538-B446-3CEEA4AEBA88}"/>
              </a:ext>
            </a:extLst>
          </p:cNvPr>
          <p:cNvSpPr/>
          <p:nvPr/>
        </p:nvSpPr>
        <p:spPr>
          <a:xfrm>
            <a:off x="16154901"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1" name="Picture 20">
            <a:hlinkHover r:id="rId10" action="ppaction://hlinksldjump"/>
            <a:extLst>
              <a:ext uri="{FF2B5EF4-FFF2-40B4-BE49-F238E27FC236}">
                <a16:creationId xmlns:a16="http://schemas.microsoft.com/office/drawing/2014/main" id="{317C7EDB-6F8D-9D4B-64E5-F614CFEF2F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319225" y="776032"/>
            <a:ext cx="2139435" cy="3048000"/>
          </a:xfrm>
          <a:prstGeom prst="rect">
            <a:avLst/>
          </a:prstGeom>
        </p:spPr>
      </p:pic>
      <p:pic>
        <p:nvPicPr>
          <p:cNvPr id="22" name="Picture 21">
            <a:hlinkClick r:id="rId12" action="ppaction://hlinksldjump"/>
            <a:extLst>
              <a:ext uri="{FF2B5EF4-FFF2-40B4-BE49-F238E27FC236}">
                <a16:creationId xmlns:a16="http://schemas.microsoft.com/office/drawing/2014/main" id="{9A737B1B-274F-B6E5-5CFE-CC6AFE23B5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369109" y="776032"/>
            <a:ext cx="1295038" cy="3234556"/>
          </a:xfrm>
          <a:prstGeom prst="rect">
            <a:avLst/>
          </a:prstGeom>
        </p:spPr>
      </p:pic>
      <p:pic>
        <p:nvPicPr>
          <p:cNvPr id="23" name="Picture 22">
            <a:hlinkClick r:id="" action="ppaction://hlinkshowjump?jump=nextslide"/>
            <a:hlinkHover r:id="rId11" action="ppaction://hlinksldjump"/>
            <a:extLst>
              <a:ext uri="{FF2B5EF4-FFF2-40B4-BE49-F238E27FC236}">
                <a16:creationId xmlns:a16="http://schemas.microsoft.com/office/drawing/2014/main" id="{C656F0A3-9AA8-391E-E315-6345B4538E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167917" y="780848"/>
            <a:ext cx="1290140" cy="3229740"/>
          </a:xfrm>
          <a:prstGeom prst="rect">
            <a:avLst/>
          </a:prstGeom>
        </p:spPr>
      </p:pic>
      <p:sp>
        <p:nvSpPr>
          <p:cNvPr id="24" name="Rectangle: Rounded Corners 23">
            <a:hlinkHover r:id="rId16" action="ppaction://hlinksldjump"/>
            <a:extLst>
              <a:ext uri="{FF2B5EF4-FFF2-40B4-BE49-F238E27FC236}">
                <a16:creationId xmlns:a16="http://schemas.microsoft.com/office/drawing/2014/main" id="{D6FF1730-E33A-1780-1C7D-DD1176E3755D}"/>
              </a:ext>
            </a:extLst>
          </p:cNvPr>
          <p:cNvSpPr/>
          <p:nvPr/>
        </p:nvSpPr>
        <p:spPr>
          <a:xfrm>
            <a:off x="-10501976" y="1715159"/>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25" name="Rectangle: Rounded Corners 24">
            <a:hlinkHover r:id="rId17" action="ppaction://hlinksldjump"/>
            <a:extLst>
              <a:ext uri="{FF2B5EF4-FFF2-40B4-BE49-F238E27FC236}">
                <a16:creationId xmlns:a16="http://schemas.microsoft.com/office/drawing/2014/main" id="{FB332571-7C4C-CF93-C584-588AF1EC44A4}"/>
              </a:ext>
            </a:extLst>
          </p:cNvPr>
          <p:cNvSpPr/>
          <p:nvPr/>
        </p:nvSpPr>
        <p:spPr>
          <a:xfrm>
            <a:off x="-3144948" y="1715159"/>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6" name="Rectangle: Rounded Corners 25">
            <a:hlinkHover r:id="rId18" action="ppaction://hlinksldjump"/>
            <a:extLst>
              <a:ext uri="{FF2B5EF4-FFF2-40B4-BE49-F238E27FC236}">
                <a16:creationId xmlns:a16="http://schemas.microsoft.com/office/drawing/2014/main" id="{25025424-6C6B-EA9E-2736-0D59A4B828AA}"/>
              </a:ext>
            </a:extLst>
          </p:cNvPr>
          <p:cNvSpPr/>
          <p:nvPr/>
        </p:nvSpPr>
        <p:spPr>
          <a:xfrm>
            <a:off x="-6861562" y="1715159"/>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7" name="Picture 26">
            <a:hlinkHover r:id="rId16" action="ppaction://hlinksldjump"/>
            <a:extLst>
              <a:ext uri="{FF2B5EF4-FFF2-40B4-BE49-F238E27FC236}">
                <a16:creationId xmlns:a16="http://schemas.microsoft.com/office/drawing/2014/main" id="{DFCAAB4F-075F-4639-7975-084132578B3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32643" y="817292"/>
            <a:ext cx="1398631" cy="3050372"/>
          </a:xfrm>
          <a:prstGeom prst="rect">
            <a:avLst/>
          </a:prstGeom>
        </p:spPr>
      </p:pic>
      <p:pic>
        <p:nvPicPr>
          <p:cNvPr id="28" name="Picture 27">
            <a:hlinkHover r:id="rId18" action="ppaction://hlinksldjump"/>
            <a:extLst>
              <a:ext uri="{FF2B5EF4-FFF2-40B4-BE49-F238E27FC236}">
                <a16:creationId xmlns:a16="http://schemas.microsoft.com/office/drawing/2014/main" id="{75333F25-8EDA-8E18-EFCB-C900E57F5EC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31032" y="817292"/>
            <a:ext cx="1719090" cy="3232940"/>
          </a:xfrm>
          <a:prstGeom prst="rect">
            <a:avLst/>
          </a:prstGeom>
        </p:spPr>
      </p:pic>
      <p:pic>
        <p:nvPicPr>
          <p:cNvPr id="29" name="Picture 28">
            <a:hlinkHover r:id="rId17" action="ppaction://hlinksldjump"/>
            <a:extLst>
              <a:ext uri="{FF2B5EF4-FFF2-40B4-BE49-F238E27FC236}">
                <a16:creationId xmlns:a16="http://schemas.microsoft.com/office/drawing/2014/main" id="{F5EE7287-236B-BB3B-8BB5-939AAA8A35A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44948" y="915549"/>
            <a:ext cx="2226455" cy="3036425"/>
          </a:xfrm>
          <a:prstGeom prst="rect">
            <a:avLst/>
          </a:prstGeom>
        </p:spPr>
      </p:pic>
      <p:pic>
        <p:nvPicPr>
          <p:cNvPr id="31" name="Picture 30">
            <a:extLst>
              <a:ext uri="{FF2B5EF4-FFF2-40B4-BE49-F238E27FC236}">
                <a16:creationId xmlns:a16="http://schemas.microsoft.com/office/drawing/2014/main" id="{80AD462B-4209-E126-9621-603E934AE56B}"/>
              </a:ext>
            </a:extLst>
          </p:cNvPr>
          <p:cNvPicPr>
            <a:picLocks noChangeAspect="1"/>
          </p:cNvPicPr>
          <p:nvPr/>
        </p:nvPicPr>
        <p:blipFill rotWithShape="1">
          <a:blip r:embed="rId22">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32" name="TextBox 31">
            <a:extLst>
              <a:ext uri="{FF2B5EF4-FFF2-40B4-BE49-F238E27FC236}">
                <a16:creationId xmlns:a16="http://schemas.microsoft.com/office/drawing/2014/main" id="{396112D8-C5AF-A184-7DE2-6EBD60B342FE}"/>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5" name="Picture 34">
            <a:hlinkClick r:id="rId23" action="ppaction://hlinksldjump"/>
            <a:extLst>
              <a:ext uri="{FF2B5EF4-FFF2-40B4-BE49-F238E27FC236}">
                <a16:creationId xmlns:a16="http://schemas.microsoft.com/office/drawing/2014/main" id="{D1848280-2806-8336-1A95-985CB17AFF9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36" name="Picture 35">
            <a:hlinkClick r:id="rId25" action="ppaction://hlinksldjump"/>
            <a:extLst>
              <a:ext uri="{FF2B5EF4-FFF2-40B4-BE49-F238E27FC236}">
                <a16:creationId xmlns:a16="http://schemas.microsoft.com/office/drawing/2014/main" id="{4D308D1C-8B52-08D0-0644-EB2CF82EE07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38" name="Picture 37">
            <a:extLst>
              <a:ext uri="{FF2B5EF4-FFF2-40B4-BE49-F238E27FC236}">
                <a16:creationId xmlns:a16="http://schemas.microsoft.com/office/drawing/2014/main" id="{D26EF0E1-42EF-4767-AEB8-B9B549B1735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4" name="Picture 3">
            <a:hlinkClick r:id="rId27" action="ppaction://hlinksldjump"/>
            <a:extLst>
              <a:ext uri="{FF2B5EF4-FFF2-40B4-BE49-F238E27FC236}">
                <a16:creationId xmlns:a16="http://schemas.microsoft.com/office/drawing/2014/main" id="{E114DAEE-2268-562A-696B-51F69075CE0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8" name="TextBox 7">
            <a:extLst>
              <a:ext uri="{FF2B5EF4-FFF2-40B4-BE49-F238E27FC236}">
                <a16:creationId xmlns:a16="http://schemas.microsoft.com/office/drawing/2014/main" id="{A9673CE0-5A9F-18F8-E780-BB01DC71E19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1" name="Picture 10">
            <a:extLst>
              <a:ext uri="{FF2B5EF4-FFF2-40B4-BE49-F238E27FC236}">
                <a16:creationId xmlns:a16="http://schemas.microsoft.com/office/drawing/2014/main" id="{DFE4162E-F180-44D3-A65D-707F4947D738}"/>
              </a:ext>
            </a:extLst>
          </p:cNvPr>
          <p:cNvPicPr>
            <a:picLocks noChangeAspect="1"/>
          </p:cNvPicPr>
          <p:nvPr/>
        </p:nvPicPr>
        <p:blipFill rotWithShape="1">
          <a:blip r:embed="rId29">
            <a:extLst>
              <a:ext uri="{28A0092B-C50C-407E-A947-70E740481C1C}">
                <a14:useLocalDpi xmlns:a14="http://schemas.microsoft.com/office/drawing/2010/main" val="0"/>
              </a:ext>
            </a:extLst>
          </a:blip>
          <a:srcRect t="64957"/>
          <a:stretch/>
        </p:blipFill>
        <p:spPr>
          <a:xfrm>
            <a:off x="8773076" y="4010588"/>
            <a:ext cx="2245945" cy="994995"/>
          </a:xfrm>
          <a:prstGeom prst="rect">
            <a:avLst/>
          </a:prstGeom>
        </p:spPr>
      </p:pic>
      <p:pic>
        <p:nvPicPr>
          <p:cNvPr id="16" name="Picture 15">
            <a:extLst>
              <a:ext uri="{FF2B5EF4-FFF2-40B4-BE49-F238E27FC236}">
                <a16:creationId xmlns:a16="http://schemas.microsoft.com/office/drawing/2014/main" id="{FD0E5144-4839-4B03-F98B-EF244C5B720C}"/>
              </a:ext>
            </a:extLst>
          </p:cNvPr>
          <p:cNvPicPr>
            <a:picLocks noChangeAspect="1"/>
          </p:cNvPicPr>
          <p:nvPr/>
        </p:nvPicPr>
        <p:blipFill rotWithShape="1">
          <a:blip r:embed="rId30">
            <a:extLst>
              <a:ext uri="{28A0092B-C50C-407E-A947-70E740481C1C}">
                <a14:useLocalDpi xmlns:a14="http://schemas.microsoft.com/office/drawing/2010/main" val="0"/>
              </a:ext>
            </a:extLst>
          </a:blip>
          <a:srcRect t="60126"/>
          <a:stretch/>
        </p:blipFill>
        <p:spPr>
          <a:xfrm>
            <a:off x="5274228" y="4050232"/>
            <a:ext cx="1588399" cy="769992"/>
          </a:xfrm>
          <a:prstGeom prst="rect">
            <a:avLst/>
          </a:prstGeom>
        </p:spPr>
      </p:pic>
      <p:pic>
        <p:nvPicPr>
          <p:cNvPr id="17" name="Picture 16">
            <a:extLst>
              <a:ext uri="{FF2B5EF4-FFF2-40B4-BE49-F238E27FC236}">
                <a16:creationId xmlns:a16="http://schemas.microsoft.com/office/drawing/2014/main" id="{0CC32A89-C529-979E-4B18-059B43A34929}"/>
              </a:ext>
            </a:extLst>
          </p:cNvPr>
          <p:cNvPicPr>
            <a:picLocks noChangeAspect="1"/>
          </p:cNvPicPr>
          <p:nvPr/>
        </p:nvPicPr>
        <p:blipFill rotWithShape="1">
          <a:blip r:embed="rId31">
            <a:extLst>
              <a:ext uri="{28A0092B-C50C-407E-A947-70E740481C1C}">
                <a14:useLocalDpi xmlns:a14="http://schemas.microsoft.com/office/drawing/2010/main" val="0"/>
              </a:ext>
            </a:extLst>
          </a:blip>
          <a:srcRect b="19235"/>
          <a:stretch/>
        </p:blipFill>
        <p:spPr>
          <a:xfrm>
            <a:off x="1577833" y="4050232"/>
            <a:ext cx="1744909" cy="628693"/>
          </a:xfrm>
          <a:prstGeom prst="rect">
            <a:avLst/>
          </a:prstGeom>
        </p:spPr>
      </p:pic>
      <p:sp>
        <p:nvSpPr>
          <p:cNvPr id="15" name="Rectangle: Rounded Corners 14">
            <a:hlinkClick r:id="rId32" action="ppaction://hlinksldjump"/>
            <a:extLst>
              <a:ext uri="{FF2B5EF4-FFF2-40B4-BE49-F238E27FC236}">
                <a16:creationId xmlns:a16="http://schemas.microsoft.com/office/drawing/2014/main" id="{5E5A11D1-FE5C-565C-417A-9DCF91403519}"/>
              </a:ext>
            </a:extLst>
          </p:cNvPr>
          <p:cNvSpPr/>
          <p:nvPr/>
        </p:nvSpPr>
        <p:spPr>
          <a:xfrm>
            <a:off x="8356429" y="1595747"/>
            <a:ext cx="320429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3280BCB-4598-A173-F241-4BB4FE9C8340}"/>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0200283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DB628A1-5E19-AD24-4F92-BC017DC9B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
        <p:nvSpPr>
          <p:cNvPr id="10" name="Rectangle 9">
            <a:extLst>
              <a:ext uri="{FF2B5EF4-FFF2-40B4-BE49-F238E27FC236}">
                <a16:creationId xmlns:a16="http://schemas.microsoft.com/office/drawing/2014/main" id="{BA733C52-E8E9-79F2-1801-E1C4BE4C8F4F}"/>
              </a:ext>
            </a:extLst>
          </p:cNvPr>
          <p:cNvSpPr/>
          <p:nvPr/>
        </p:nvSpPr>
        <p:spPr>
          <a:xfrm>
            <a:off x="2608289" y="2986114"/>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F50623ED-0721-B0C0-C557-956762152B74}"/>
              </a:ext>
            </a:extLst>
          </p:cNvPr>
          <p:cNvCxnSpPr/>
          <p:nvPr/>
        </p:nvCxnSpPr>
        <p:spPr>
          <a:xfrm>
            <a:off x="9297338" y="2593090"/>
            <a:ext cx="46101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43BAE6E-9DCF-D35A-4B41-006EAA4A5FD1}"/>
              </a:ext>
            </a:extLst>
          </p:cNvPr>
          <p:cNvCxnSpPr/>
          <p:nvPr/>
        </p:nvCxnSpPr>
        <p:spPr>
          <a:xfrm>
            <a:off x="-3110970" y="2593090"/>
            <a:ext cx="4610100" cy="0"/>
          </a:xfrm>
          <a:prstGeom prst="line">
            <a:avLst/>
          </a:prstGeom>
          <a:ln w="28575"/>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F8F0D567-3724-249D-FA12-6E1C2201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27869" y="2269975"/>
            <a:ext cx="646231" cy="646231"/>
          </a:xfrm>
          <a:prstGeom prst="rect">
            <a:avLst/>
          </a:prstGeom>
        </p:spPr>
      </p:pic>
      <p:sp>
        <p:nvSpPr>
          <p:cNvPr id="22" name="Rectangle 21">
            <a:extLst>
              <a:ext uri="{FF2B5EF4-FFF2-40B4-BE49-F238E27FC236}">
                <a16:creationId xmlns:a16="http://schemas.microsoft.com/office/drawing/2014/main" id="{6C443EB5-7779-7E9F-9C8D-32EE5C6CC65C}"/>
              </a:ext>
            </a:extLst>
          </p:cNvPr>
          <p:cNvSpPr/>
          <p:nvPr/>
        </p:nvSpPr>
        <p:spPr>
          <a:xfrm>
            <a:off x="2608289" y="3695418"/>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A10DB84-269F-895C-8C23-3E997E123E21}"/>
              </a:ext>
            </a:extLst>
          </p:cNvPr>
          <p:cNvSpPr/>
          <p:nvPr/>
        </p:nvSpPr>
        <p:spPr>
          <a:xfrm>
            <a:off x="2329543" y="2146765"/>
            <a:ext cx="5698496" cy="769441"/>
          </a:xfrm>
          <a:prstGeom prst="rect">
            <a:avLst/>
          </a:prstGeom>
          <a:solidFill>
            <a:srgbClr val="790000">
              <a:alpha val="65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201B0C34-7F64-9F3E-734D-5CB5D3A47B42}"/>
              </a:ext>
            </a:extLst>
          </p:cNvPr>
          <p:cNvSpPr txBox="1"/>
          <p:nvPr/>
        </p:nvSpPr>
        <p:spPr>
          <a:xfrm>
            <a:off x="3060995" y="2181719"/>
            <a:ext cx="3585374" cy="769441"/>
          </a:xfrm>
          <a:prstGeom prst="rect">
            <a:avLst/>
          </a:prstGeom>
          <a:noFill/>
        </p:spPr>
        <p:txBody>
          <a:bodyPr wrap="square" rtlCol="0">
            <a:spAutoFit/>
          </a:bodyPr>
          <a:lstStyle/>
          <a:p>
            <a:r>
              <a:rPr lang="en-GB" sz="4400" b="1" dirty="0">
                <a:solidFill>
                  <a:schemeClr val="bg1"/>
                </a:solidFill>
                <a:latin typeface="Agency FB" panose="020B0503020202020204" pitchFamily="34" charset="0"/>
              </a:rPr>
              <a:t>EVOLUTION MODE</a:t>
            </a:r>
          </a:p>
        </p:txBody>
      </p:sp>
      <p:sp>
        <p:nvSpPr>
          <p:cNvPr id="27" name="Rectangle 26">
            <a:extLst>
              <a:ext uri="{FF2B5EF4-FFF2-40B4-BE49-F238E27FC236}">
                <a16:creationId xmlns:a16="http://schemas.microsoft.com/office/drawing/2014/main" id="{12F94542-04DB-FB0B-2E47-A8FBF4496C6F}"/>
              </a:ext>
            </a:extLst>
          </p:cNvPr>
          <p:cNvSpPr/>
          <p:nvPr/>
        </p:nvSpPr>
        <p:spPr>
          <a:xfrm>
            <a:off x="2329543" y="2146765"/>
            <a:ext cx="397455" cy="769441"/>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AA700E44-8506-E028-D501-68F453071486}"/>
              </a:ext>
            </a:extLst>
          </p:cNvPr>
          <p:cNvSpPr txBox="1"/>
          <p:nvPr/>
        </p:nvSpPr>
        <p:spPr>
          <a:xfrm>
            <a:off x="2843281" y="3713353"/>
            <a:ext cx="3252719" cy="646331"/>
          </a:xfrm>
          <a:prstGeom prst="rect">
            <a:avLst/>
          </a:prstGeom>
          <a:noFill/>
        </p:spPr>
        <p:txBody>
          <a:bodyPr wrap="square" rtlCol="0">
            <a:spAutoFit/>
          </a:bodyPr>
          <a:lstStyle/>
          <a:p>
            <a:r>
              <a:rPr lang="en-GB" sz="3600" b="1" dirty="0">
                <a:latin typeface="Agency FB" panose="020B0503020202020204" pitchFamily="34" charset="0"/>
              </a:rPr>
              <a:t>EXIT</a:t>
            </a:r>
          </a:p>
        </p:txBody>
      </p:sp>
      <p:sp>
        <p:nvSpPr>
          <p:cNvPr id="30" name="TextBox 29">
            <a:extLst>
              <a:ext uri="{FF2B5EF4-FFF2-40B4-BE49-F238E27FC236}">
                <a16:creationId xmlns:a16="http://schemas.microsoft.com/office/drawing/2014/main" id="{DFE2183C-57DE-6B04-A07B-F009D9294606}"/>
              </a:ext>
            </a:extLst>
          </p:cNvPr>
          <p:cNvSpPr txBox="1"/>
          <p:nvPr/>
        </p:nvSpPr>
        <p:spPr>
          <a:xfrm>
            <a:off x="2843281" y="2951160"/>
            <a:ext cx="3252719" cy="646331"/>
          </a:xfrm>
          <a:prstGeom prst="rect">
            <a:avLst/>
          </a:prstGeom>
          <a:noFill/>
        </p:spPr>
        <p:txBody>
          <a:bodyPr wrap="square" rtlCol="0">
            <a:spAutoFit/>
          </a:bodyPr>
          <a:lstStyle/>
          <a:p>
            <a:r>
              <a:rPr lang="en-GB" sz="3600" b="1" dirty="0">
                <a:latin typeface="Agency FB" panose="020B0503020202020204" pitchFamily="34" charset="0"/>
              </a:rPr>
              <a:t>EXTRAS MODE</a:t>
            </a:r>
          </a:p>
        </p:txBody>
      </p:sp>
      <p:pic>
        <p:nvPicPr>
          <p:cNvPr id="35" name="Picture 34">
            <a:extLst>
              <a:ext uri="{FF2B5EF4-FFF2-40B4-BE49-F238E27FC236}">
                <a16:creationId xmlns:a16="http://schemas.microsoft.com/office/drawing/2014/main" id="{6A46A24E-0471-19CE-C182-ECCC0B071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969" y="2288328"/>
            <a:ext cx="646231" cy="646231"/>
          </a:xfrm>
          <a:prstGeom prst="rect">
            <a:avLst/>
          </a:prstGeom>
        </p:spPr>
      </p:pic>
      <p:pic>
        <p:nvPicPr>
          <p:cNvPr id="5" name="Picture 4">
            <a:extLst>
              <a:ext uri="{FF2B5EF4-FFF2-40B4-BE49-F238E27FC236}">
                <a16:creationId xmlns:a16="http://schemas.microsoft.com/office/drawing/2014/main" id="{D574DA3E-18EC-144C-8E7C-E19A20694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406" y="2435345"/>
            <a:ext cx="352196" cy="352196"/>
          </a:xfrm>
          <a:prstGeom prst="rect">
            <a:avLst/>
          </a:prstGeom>
        </p:spPr>
      </p:pic>
      <p:sp>
        <p:nvSpPr>
          <p:cNvPr id="6" name="Rectangle 5">
            <a:hlinkClick r:id="rId5" action="ppaction://hlinksldjump"/>
            <a:extLst>
              <a:ext uri="{FF2B5EF4-FFF2-40B4-BE49-F238E27FC236}">
                <a16:creationId xmlns:a16="http://schemas.microsoft.com/office/drawing/2014/main" id="{BC43AB15-A030-8CA8-2B6B-C568425D6A41}"/>
              </a:ext>
            </a:extLst>
          </p:cNvPr>
          <p:cNvSpPr/>
          <p:nvPr/>
        </p:nvSpPr>
        <p:spPr>
          <a:xfrm>
            <a:off x="2310411" y="2146765"/>
            <a:ext cx="5698496" cy="769441"/>
          </a:xfrm>
          <a:prstGeom prst="rect">
            <a:avLst/>
          </a:prstGeom>
          <a:solidFill>
            <a:srgbClr val="790000">
              <a:alpha val="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C05CE88-19DD-B6EC-AD9C-FE0A16CAE9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516" y="2146395"/>
            <a:ext cx="646618" cy="584200"/>
          </a:xfrm>
          <a:prstGeom prst="rect">
            <a:avLst/>
          </a:prstGeom>
        </p:spPr>
      </p:pic>
      <p:sp>
        <p:nvSpPr>
          <p:cNvPr id="2" name="TextBox 1">
            <a:extLst>
              <a:ext uri="{FF2B5EF4-FFF2-40B4-BE49-F238E27FC236}">
                <a16:creationId xmlns:a16="http://schemas.microsoft.com/office/drawing/2014/main" id="{BB7389BB-838F-9915-1961-969E589C966E}"/>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237902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C74B2-6A57-B398-DF47-DE118B9DC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732400"/>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938F13EF-8379-4787-9748-DBC078D74C59}"/>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5" name="Picture 4">
            <a:hlinkClick r:id="rId5" action="ppaction://hlinksldjump"/>
            <a:extLst>
              <a:ext uri="{FF2B5EF4-FFF2-40B4-BE49-F238E27FC236}">
                <a16:creationId xmlns:a16="http://schemas.microsoft.com/office/drawing/2014/main" id="{F39852B3-9DF2-4B5D-6141-F6A74B96A81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6" name="Picture 5">
            <a:extLst>
              <a:ext uri="{FF2B5EF4-FFF2-40B4-BE49-F238E27FC236}">
                <a16:creationId xmlns:a16="http://schemas.microsoft.com/office/drawing/2014/main" id="{CE61E9EA-8121-59BC-C77B-C4AC51C2A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5707" y="669895"/>
            <a:ext cx="1840499" cy="3181332"/>
          </a:xfrm>
          <a:prstGeom prst="rect">
            <a:avLst/>
          </a:prstGeom>
        </p:spPr>
      </p:pic>
      <p:pic>
        <p:nvPicPr>
          <p:cNvPr id="9" name="Picture 8">
            <a:extLst>
              <a:ext uri="{FF2B5EF4-FFF2-40B4-BE49-F238E27FC236}">
                <a16:creationId xmlns:a16="http://schemas.microsoft.com/office/drawing/2014/main" id="{C7BE351C-9515-A7D1-B2D5-130C660001DB}"/>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0" name="TextBox 9">
            <a:extLst>
              <a:ext uri="{FF2B5EF4-FFF2-40B4-BE49-F238E27FC236}">
                <a16:creationId xmlns:a16="http://schemas.microsoft.com/office/drawing/2014/main" id="{89237626-8BBB-DB69-CED9-C695E5D7FD45}"/>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4" name="Picture 3">
            <a:hlinkClick r:id="rId9" action="ppaction://hlinksldjump"/>
            <a:extLst>
              <a:ext uri="{FF2B5EF4-FFF2-40B4-BE49-F238E27FC236}">
                <a16:creationId xmlns:a16="http://schemas.microsoft.com/office/drawing/2014/main" id="{C09DAD42-E329-CBFC-947F-0BC5D233F7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1039F770-6A6F-925A-CCB9-7BFF5DFBEE96}"/>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136F150B-32D3-9A6B-34D0-5C39CE26781B}"/>
              </a:ext>
            </a:extLst>
          </p:cNvPr>
          <p:cNvSpPr txBox="1"/>
          <p:nvPr/>
        </p:nvSpPr>
        <p:spPr>
          <a:xfrm>
            <a:off x="3020020" y="1434116"/>
            <a:ext cx="7440787" cy="2462213"/>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Rogue is a 2014 action-adventure video game developed by Ubisoft Sofia and published by Ubisoft. It is the seventh major install in the Assassin's Creed series, and is set between 2013's Assassin's Creed IV: Black Flag and 2012's Assassin's Creed III. It also has ties to Assassin's Creed Unity, which was released on the same day as Rogue. It is the last Assassin's Creed game to be developed for the seventh generation of consoles, being released for PlayStation 3 and Xbox 360 in November 2014, and for Windows in March 2015. </a:t>
            </a:r>
          </a:p>
        </p:txBody>
      </p:sp>
      <p:pic>
        <p:nvPicPr>
          <p:cNvPr id="12" name="Picture 11">
            <a:extLst>
              <a:ext uri="{FF2B5EF4-FFF2-40B4-BE49-F238E27FC236}">
                <a16:creationId xmlns:a16="http://schemas.microsoft.com/office/drawing/2014/main" id="{686C0F10-AA47-28EA-0955-8FDB068772F1}"/>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409482" y="3983015"/>
            <a:ext cx="971123" cy="470869"/>
          </a:xfrm>
          <a:prstGeom prst="rect">
            <a:avLst/>
          </a:prstGeom>
        </p:spPr>
      </p:pic>
      <p:pic>
        <p:nvPicPr>
          <p:cNvPr id="13" name="Picture 12">
            <a:extLst>
              <a:ext uri="{FF2B5EF4-FFF2-40B4-BE49-F238E27FC236}">
                <a16:creationId xmlns:a16="http://schemas.microsoft.com/office/drawing/2014/main" id="{649E4B4B-E707-95D6-EDF8-0BCA3F4E7B97}"/>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58615" y="3712902"/>
            <a:ext cx="1399804" cy="798661"/>
          </a:xfrm>
          <a:prstGeom prst="rect">
            <a:avLst/>
          </a:prstGeom>
        </p:spPr>
      </p:pic>
      <p:pic>
        <p:nvPicPr>
          <p:cNvPr id="14" name="Picture 13">
            <a:extLst>
              <a:ext uri="{FF2B5EF4-FFF2-40B4-BE49-F238E27FC236}">
                <a16:creationId xmlns:a16="http://schemas.microsoft.com/office/drawing/2014/main" id="{8F6C5497-298D-DCDC-59DF-0A10F62C57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77151" y="3823006"/>
            <a:ext cx="664924" cy="595200"/>
          </a:xfrm>
          <a:prstGeom prst="rect">
            <a:avLst/>
          </a:prstGeom>
        </p:spPr>
      </p:pic>
      <p:sp>
        <p:nvSpPr>
          <p:cNvPr id="15" name="TextBox 14">
            <a:extLst>
              <a:ext uri="{FF2B5EF4-FFF2-40B4-BE49-F238E27FC236}">
                <a16:creationId xmlns:a16="http://schemas.microsoft.com/office/drawing/2014/main" id="{ECC0AA41-AECC-F7FB-BD96-A3BA97DB2908}"/>
              </a:ext>
            </a:extLst>
          </p:cNvPr>
          <p:cNvSpPr txBox="1"/>
          <p:nvPr/>
        </p:nvSpPr>
        <p:spPr>
          <a:xfrm>
            <a:off x="5262821" y="441992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165C35D9-3A8C-B217-FD9A-F65E37938250}"/>
              </a:ext>
            </a:extLst>
          </p:cNvPr>
          <p:cNvSpPr txBox="1"/>
          <p:nvPr/>
        </p:nvSpPr>
        <p:spPr>
          <a:xfrm flipH="1">
            <a:off x="3399617" y="4789259"/>
            <a:ext cx="6158878" cy="2585323"/>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7sp1/8.1(64bit)/10</a:t>
            </a:r>
          </a:p>
          <a:p>
            <a:pPr algn="l">
              <a:buFont typeface="Arial" panose="020B0604020202020204" pitchFamily="34" charset="0"/>
              <a:buChar char="•"/>
            </a:pPr>
            <a:r>
              <a:rPr lang="en-GB" b="0" i="0" dirty="0">
                <a:solidFill>
                  <a:srgbClr val="BDC1C6"/>
                </a:solidFill>
                <a:effectLst/>
                <a:latin typeface="Google Sans"/>
              </a:rPr>
              <a:t>Processor: Intel core i5-2400s  3.1GHZ or AMD FX-6100 3</a:t>
            </a:r>
            <a:r>
              <a:rPr lang="en-GB" dirty="0">
                <a:solidFill>
                  <a:srgbClr val="BDC1C6"/>
                </a:solidFill>
                <a:latin typeface="Google Sans"/>
              </a:rPr>
              <a:t>.3</a:t>
            </a:r>
            <a:r>
              <a:rPr lang="en-GB" b="0" i="0" dirty="0">
                <a:solidFill>
                  <a:srgbClr val="BDC1C6"/>
                </a:solidFill>
                <a:effectLst/>
                <a:latin typeface="Google Sans"/>
              </a:rPr>
              <a:t>GHZ</a:t>
            </a:r>
          </a:p>
          <a:p>
            <a:pPr algn="l">
              <a:buFont typeface="Arial" panose="020B0604020202020204" pitchFamily="34" charset="0"/>
              <a:buChar char="•"/>
            </a:pPr>
            <a:r>
              <a:rPr lang="en-GB" b="0" i="0" dirty="0">
                <a:solidFill>
                  <a:srgbClr val="BDC1C6"/>
                </a:solidFill>
                <a:effectLst/>
                <a:latin typeface="Google Sans"/>
              </a:rPr>
              <a:t>Video: GTX </a:t>
            </a:r>
            <a:r>
              <a:rPr lang="en-GB" dirty="0">
                <a:solidFill>
                  <a:srgbClr val="BDC1C6"/>
                </a:solidFill>
                <a:latin typeface="Google Sans"/>
              </a:rPr>
              <a:t>56</a:t>
            </a:r>
            <a:r>
              <a:rPr lang="en-GB" b="0" i="0" dirty="0">
                <a:solidFill>
                  <a:srgbClr val="BDC1C6"/>
                </a:solidFill>
                <a:effectLst/>
                <a:latin typeface="Google Sans"/>
              </a:rPr>
              <a:t>O AMD </a:t>
            </a:r>
            <a:r>
              <a:rPr lang="en-GB" dirty="0">
                <a:solidFill>
                  <a:srgbClr val="BDC1C6"/>
                </a:solidFill>
                <a:latin typeface="Google Sans"/>
              </a:rPr>
              <a:t>HD 6870</a:t>
            </a:r>
            <a:r>
              <a:rPr lang="en-GB" b="0" i="0" dirty="0">
                <a:solidFill>
                  <a:srgbClr val="BDC1C6"/>
                </a:solidFill>
                <a:effectLst/>
                <a:latin typeface="Google Sans"/>
              </a:rPr>
              <a:t>(1GB VRAM Shader mode 4.0l).</a:t>
            </a:r>
          </a:p>
          <a:p>
            <a:pPr algn="l">
              <a:buFont typeface="Arial" panose="020B0604020202020204" pitchFamily="34" charset="0"/>
              <a:buChar char="•"/>
            </a:pPr>
            <a:r>
              <a:rPr lang="en-GB" b="0" i="0" dirty="0">
                <a:solidFill>
                  <a:srgbClr val="BDC1C6"/>
                </a:solidFill>
                <a:effectLst/>
                <a:latin typeface="Google Sans"/>
              </a:rPr>
              <a:t>RAM: 3 GB.</a:t>
            </a:r>
          </a:p>
          <a:p>
            <a:pPr algn="l">
              <a:buFont typeface="Arial" panose="020B0604020202020204" pitchFamily="34" charset="0"/>
              <a:buChar char="•"/>
            </a:pPr>
            <a:r>
              <a:rPr lang="en-GB" b="0" i="0" dirty="0">
                <a:solidFill>
                  <a:srgbClr val="BDC1C6"/>
                </a:solidFill>
                <a:effectLst/>
                <a:latin typeface="Google Sans"/>
              </a:rPr>
              <a:t>Storage: </a:t>
            </a:r>
            <a:r>
              <a:rPr lang="en-GB" dirty="0">
                <a:solidFill>
                  <a:srgbClr val="BDC1C6"/>
                </a:solidFill>
                <a:latin typeface="Google Sans"/>
              </a:rPr>
              <a:t>12</a:t>
            </a:r>
            <a:r>
              <a:rPr lang="en-GB" b="0" i="0" dirty="0">
                <a:solidFill>
                  <a:srgbClr val="BDC1C6"/>
                </a:solidFill>
                <a:effectLst/>
                <a:latin typeface="Google Sans"/>
              </a:rPr>
              <a:t>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a:t>
            </a:r>
            <a:r>
              <a:rPr lang="en-GB" b="0" i="0" dirty="0">
                <a:solidFill>
                  <a:srgbClr val="BDC1C6"/>
                </a:solidFill>
                <a:effectLst/>
                <a:latin typeface="Google Sans"/>
              </a:rPr>
              <a:t>c–compliant sound card..</a:t>
            </a:r>
          </a:p>
          <a:p>
            <a:pPr algn="l"/>
            <a:endParaRPr lang="en-GB" b="0" i="0" dirty="0">
              <a:solidFill>
                <a:srgbClr val="BDC1C6"/>
              </a:solidFill>
              <a:effectLst/>
              <a:latin typeface="Google Sans"/>
            </a:endParaRPr>
          </a:p>
          <a:p>
            <a:endParaRPr lang="en-GB" dirty="0">
              <a:solidFill>
                <a:schemeClr val="bg1"/>
              </a:solidFill>
            </a:endParaRPr>
          </a:p>
        </p:txBody>
      </p:sp>
      <p:sp>
        <p:nvSpPr>
          <p:cNvPr id="17" name="TextBox 16">
            <a:extLst>
              <a:ext uri="{FF2B5EF4-FFF2-40B4-BE49-F238E27FC236}">
                <a16:creationId xmlns:a16="http://schemas.microsoft.com/office/drawing/2014/main" id="{D5BFBBCE-D4C9-07AC-0AC2-8F22510B41BD}"/>
              </a:ext>
            </a:extLst>
          </p:cNvPr>
          <p:cNvSpPr txBox="1"/>
          <p:nvPr/>
        </p:nvSpPr>
        <p:spPr>
          <a:xfrm>
            <a:off x="2578021" y="7279302"/>
            <a:ext cx="8686879" cy="3416320"/>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 Brotherhood, who fight to preserve peace and free will, and the Templar Order, who desire peace through control. The framing story is set during the 21st century and depicts the player as an employee of </a:t>
            </a:r>
            <a:r>
              <a:rPr lang="en-GB" dirty="0" err="1">
                <a:solidFill>
                  <a:schemeClr val="bg1"/>
                </a:solidFill>
              </a:rPr>
              <a:t>Abstergo</a:t>
            </a:r>
            <a:r>
              <a:rPr lang="en-GB" dirty="0">
                <a:solidFill>
                  <a:schemeClr val="bg1"/>
                </a:solidFill>
              </a:rPr>
              <a:t> Industries (a company used as a front by the modern-day Templars), who uncovers various secrets about the Assassin-Templar conflict while attempting to fix the company's servers. The main plot is set before and during the French and Indian War from 1752 to 1760, and follows Shay Patrick Cormac, an Irish American privateer and Assassin, who defects to the Templars and helps them hunt down members of his former Brotherhood after becoming disillusioned with their tactics. Gameplay in Rogue is very similar to that of Black Flag with a mixture of ship-based naval exploration and third-person land-based exploration, though some new features have been added.</a:t>
            </a:r>
          </a:p>
        </p:txBody>
      </p:sp>
      <p:pic>
        <p:nvPicPr>
          <p:cNvPr id="18" name="Picture 17">
            <a:extLst>
              <a:ext uri="{FF2B5EF4-FFF2-40B4-BE49-F238E27FC236}">
                <a16:creationId xmlns:a16="http://schemas.microsoft.com/office/drawing/2014/main" id="{08E275EE-8E0A-BC68-E9FD-3FDA818BF2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5423" y="11153809"/>
            <a:ext cx="2350662" cy="1316371"/>
          </a:xfrm>
          <a:prstGeom prst="rect">
            <a:avLst/>
          </a:prstGeom>
        </p:spPr>
      </p:pic>
      <p:pic>
        <p:nvPicPr>
          <p:cNvPr id="19" name="Picture 18">
            <a:extLst>
              <a:ext uri="{FF2B5EF4-FFF2-40B4-BE49-F238E27FC236}">
                <a16:creationId xmlns:a16="http://schemas.microsoft.com/office/drawing/2014/main" id="{FD69234D-6D8E-5536-6AB6-1B815F2F57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21577" y="11153809"/>
            <a:ext cx="2350662" cy="1316371"/>
          </a:xfrm>
          <a:prstGeom prst="rect">
            <a:avLst/>
          </a:prstGeom>
        </p:spPr>
      </p:pic>
      <p:pic>
        <p:nvPicPr>
          <p:cNvPr id="20" name="Picture 19">
            <a:extLst>
              <a:ext uri="{FF2B5EF4-FFF2-40B4-BE49-F238E27FC236}">
                <a16:creationId xmlns:a16="http://schemas.microsoft.com/office/drawing/2014/main" id="{034F4AE5-B6F1-632B-3B48-11E42E3D43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77732" y="11116924"/>
            <a:ext cx="2350661" cy="1316370"/>
          </a:xfrm>
          <a:prstGeom prst="rect">
            <a:avLst/>
          </a:prstGeom>
        </p:spPr>
      </p:pic>
      <p:sp>
        <p:nvSpPr>
          <p:cNvPr id="21" name="TextBox 20">
            <a:extLst>
              <a:ext uri="{FF2B5EF4-FFF2-40B4-BE49-F238E27FC236}">
                <a16:creationId xmlns:a16="http://schemas.microsoft.com/office/drawing/2014/main" id="{D1A59779-CF3F-05AD-A3E5-7FFC2382EEFD}"/>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6752685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8B6640-826E-5821-036E-6EEFB1025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8"/>
            <a:ext cx="10684599" cy="637405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5" name="Picture 4">
            <a:hlinkClick r:id="rId5" action="ppaction://hlinksldjump"/>
            <a:extLst>
              <a:ext uri="{FF2B5EF4-FFF2-40B4-BE49-F238E27FC236}">
                <a16:creationId xmlns:a16="http://schemas.microsoft.com/office/drawing/2014/main" id="{378EBCE0-F12F-59F2-FD0A-91A1757EC29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6" name="Picture 5">
            <a:extLst>
              <a:ext uri="{FF2B5EF4-FFF2-40B4-BE49-F238E27FC236}">
                <a16:creationId xmlns:a16="http://schemas.microsoft.com/office/drawing/2014/main" id="{A22CB540-F757-8742-EB65-E79787215F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50201" y="513179"/>
            <a:ext cx="1797572" cy="2796223"/>
          </a:xfrm>
          <a:prstGeom prst="rect">
            <a:avLst/>
          </a:prstGeom>
        </p:spPr>
      </p:pic>
      <p:pic>
        <p:nvPicPr>
          <p:cNvPr id="9" name="Picture 8">
            <a:extLst>
              <a:ext uri="{FF2B5EF4-FFF2-40B4-BE49-F238E27FC236}">
                <a16:creationId xmlns:a16="http://schemas.microsoft.com/office/drawing/2014/main" id="{42D79C95-9D5C-2787-1304-48DFF737ED6C}"/>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0" name="TextBox 9">
            <a:extLst>
              <a:ext uri="{FF2B5EF4-FFF2-40B4-BE49-F238E27FC236}">
                <a16:creationId xmlns:a16="http://schemas.microsoft.com/office/drawing/2014/main" id="{C25B0584-21F6-3ADC-27D6-67DF0CEE45F8}"/>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 name="Picture 2">
            <a:hlinkClick r:id="rId9" action="ppaction://hlinksldjump"/>
            <a:extLst>
              <a:ext uri="{FF2B5EF4-FFF2-40B4-BE49-F238E27FC236}">
                <a16:creationId xmlns:a16="http://schemas.microsoft.com/office/drawing/2014/main" id="{AF584FB7-106D-2E8A-39DA-87D02C8B69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1B9128D4-255B-CB3E-FF47-E8D0DAB26FB8}"/>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227A249D-2F41-7FFA-D1A5-2897E310E35F}"/>
              </a:ext>
            </a:extLst>
          </p:cNvPr>
          <p:cNvSpPr txBox="1"/>
          <p:nvPr/>
        </p:nvSpPr>
        <p:spPr>
          <a:xfrm>
            <a:off x="3020020" y="1562021"/>
            <a:ext cx="7440787" cy="2185214"/>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Unity is an action-adventure video game developed by Ubisoft Montreal and published by Ubisoft. It was released in November 2014 for PlayStation 4, Windows, and Xbox One, and in December 2020 for Stadia.[1] It is the eighth major install in the Assassin's Creed series, and the successor to 2013's Assassin's Creed IV: Black Flag. It also has ties to Assassin's Creed Rogue, which was released for the previous generation consoles on the same day as Unity.</a:t>
            </a:r>
          </a:p>
        </p:txBody>
      </p:sp>
      <p:pic>
        <p:nvPicPr>
          <p:cNvPr id="12" name="Picture 11">
            <a:extLst>
              <a:ext uri="{FF2B5EF4-FFF2-40B4-BE49-F238E27FC236}">
                <a16:creationId xmlns:a16="http://schemas.microsoft.com/office/drawing/2014/main" id="{E06CE0B2-FF7B-D0D8-4B0A-048DD4DC9CAB}"/>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806178" y="3902206"/>
            <a:ext cx="971123" cy="470869"/>
          </a:xfrm>
          <a:prstGeom prst="rect">
            <a:avLst/>
          </a:prstGeom>
        </p:spPr>
      </p:pic>
      <p:pic>
        <p:nvPicPr>
          <p:cNvPr id="13" name="Picture 12">
            <a:extLst>
              <a:ext uri="{FF2B5EF4-FFF2-40B4-BE49-F238E27FC236}">
                <a16:creationId xmlns:a16="http://schemas.microsoft.com/office/drawing/2014/main" id="{17D9EF8C-4771-8B37-EDE7-2DFCA043C7EA}"/>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691462" y="3663102"/>
            <a:ext cx="1399804" cy="798661"/>
          </a:xfrm>
          <a:prstGeom prst="rect">
            <a:avLst/>
          </a:prstGeom>
        </p:spPr>
      </p:pic>
      <p:sp>
        <p:nvSpPr>
          <p:cNvPr id="14" name="TextBox 13">
            <a:extLst>
              <a:ext uri="{FF2B5EF4-FFF2-40B4-BE49-F238E27FC236}">
                <a16:creationId xmlns:a16="http://schemas.microsoft.com/office/drawing/2014/main" id="{9593C44E-A44A-0B56-9FE9-58B6630BC3DF}"/>
              </a:ext>
            </a:extLst>
          </p:cNvPr>
          <p:cNvSpPr txBox="1"/>
          <p:nvPr/>
        </p:nvSpPr>
        <p:spPr>
          <a:xfrm>
            <a:off x="5262821" y="4410931"/>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pic>
        <p:nvPicPr>
          <p:cNvPr id="16" name="Picture 15">
            <a:extLst>
              <a:ext uri="{FF2B5EF4-FFF2-40B4-BE49-F238E27FC236}">
                <a16:creationId xmlns:a16="http://schemas.microsoft.com/office/drawing/2014/main" id="{5E8771B1-6A43-26BF-7170-108FA5BEEA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43574" y="3747235"/>
            <a:ext cx="664924" cy="595200"/>
          </a:xfrm>
          <a:prstGeom prst="rect">
            <a:avLst/>
          </a:prstGeom>
        </p:spPr>
      </p:pic>
      <p:sp>
        <p:nvSpPr>
          <p:cNvPr id="17" name="TextBox 16">
            <a:extLst>
              <a:ext uri="{FF2B5EF4-FFF2-40B4-BE49-F238E27FC236}">
                <a16:creationId xmlns:a16="http://schemas.microsoft.com/office/drawing/2014/main" id="{E1F597BF-C124-BA1C-C52A-D63E69DF8F67}"/>
              </a:ext>
            </a:extLst>
          </p:cNvPr>
          <p:cNvSpPr txBox="1"/>
          <p:nvPr/>
        </p:nvSpPr>
        <p:spPr>
          <a:xfrm flipH="1">
            <a:off x="3311925" y="4744128"/>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i5-2500 3.3GHZ or AMD FX-6350 </a:t>
            </a:r>
            <a:r>
              <a:rPr lang="en-GB" dirty="0">
                <a:solidFill>
                  <a:srgbClr val="BDC1C6"/>
                </a:solidFill>
                <a:latin typeface="Google Sans"/>
              </a:rPr>
              <a:t>4.0</a:t>
            </a:r>
            <a:r>
              <a:rPr lang="en-GB" b="0" i="0" dirty="0">
                <a:solidFill>
                  <a:srgbClr val="BDC1C6"/>
                </a:solidFill>
                <a:effectLst/>
                <a:latin typeface="Google Sans"/>
              </a:rPr>
              <a:t>GHZ</a:t>
            </a:r>
          </a:p>
          <a:p>
            <a:pPr algn="l">
              <a:buFont typeface="Arial" panose="020B0604020202020204" pitchFamily="34" charset="0"/>
              <a:buChar char="•"/>
            </a:pPr>
            <a:r>
              <a:rPr lang="en-GB" b="0" i="0" dirty="0">
                <a:solidFill>
                  <a:srgbClr val="BDC1C6"/>
                </a:solidFill>
                <a:effectLst/>
                <a:latin typeface="Google Sans"/>
              </a:rPr>
              <a:t>Video: GTX 660 AMD R9 270(2GB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sp>
        <p:nvSpPr>
          <p:cNvPr id="18" name="TextBox 17">
            <a:extLst>
              <a:ext uri="{FF2B5EF4-FFF2-40B4-BE49-F238E27FC236}">
                <a16:creationId xmlns:a16="http://schemas.microsoft.com/office/drawing/2014/main" id="{67D37EF6-F3A1-D432-337A-26FE594C1E83}"/>
              </a:ext>
            </a:extLst>
          </p:cNvPr>
          <p:cNvSpPr txBox="1"/>
          <p:nvPr/>
        </p:nvSpPr>
        <p:spPr>
          <a:xfrm>
            <a:off x="2721197" y="7096030"/>
            <a:ext cx="8686879" cy="3416320"/>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an unidentified and unseen protagonist, who joins the Assassins as an initiate to help them locate the corpse of an 18th-century Templar Grand Master. The main story is set in Paris during the French Revolution from 1789 to 1794, and follows Assassin Arno Dorian and his efforts to expose the true powers behind the Revolution, while seeking revenge against those responsible for his adoptive father's murder. Unity retains the series' third-person open world exploration as well as introducing a revamped combat, parkour, and stealth systems. The game also introduces cooperative multiplayer to the Assassin's Creed series, letting up to four players engage in narrative-driven missions and explore the open world map.</a:t>
            </a:r>
          </a:p>
        </p:txBody>
      </p:sp>
      <p:pic>
        <p:nvPicPr>
          <p:cNvPr id="19" name="Picture 18">
            <a:extLst>
              <a:ext uri="{FF2B5EF4-FFF2-40B4-BE49-F238E27FC236}">
                <a16:creationId xmlns:a16="http://schemas.microsoft.com/office/drawing/2014/main" id="{55DF1DC8-F416-1D79-A75A-398544AC34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9425" y="10863234"/>
            <a:ext cx="2148143" cy="1206983"/>
          </a:xfrm>
          <a:prstGeom prst="rect">
            <a:avLst/>
          </a:prstGeom>
        </p:spPr>
      </p:pic>
      <p:pic>
        <p:nvPicPr>
          <p:cNvPr id="20" name="Picture 19">
            <a:extLst>
              <a:ext uri="{FF2B5EF4-FFF2-40B4-BE49-F238E27FC236}">
                <a16:creationId xmlns:a16="http://schemas.microsoft.com/office/drawing/2014/main" id="{9732CBB5-6E28-40F6-37F3-C50AA725630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0776" y="10863234"/>
            <a:ext cx="2148142" cy="1206983"/>
          </a:xfrm>
          <a:prstGeom prst="rect">
            <a:avLst/>
          </a:prstGeom>
        </p:spPr>
      </p:pic>
      <p:pic>
        <p:nvPicPr>
          <p:cNvPr id="21" name="Picture 20">
            <a:extLst>
              <a:ext uri="{FF2B5EF4-FFF2-40B4-BE49-F238E27FC236}">
                <a16:creationId xmlns:a16="http://schemas.microsoft.com/office/drawing/2014/main" id="{A5F63547-0D8A-E868-D14B-F9C428CEC6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47574" y="10863234"/>
            <a:ext cx="2148142" cy="1206983"/>
          </a:xfrm>
          <a:prstGeom prst="rect">
            <a:avLst/>
          </a:prstGeom>
        </p:spPr>
      </p:pic>
      <p:sp>
        <p:nvSpPr>
          <p:cNvPr id="15" name="TextBox 14">
            <a:extLst>
              <a:ext uri="{FF2B5EF4-FFF2-40B4-BE49-F238E27FC236}">
                <a16:creationId xmlns:a16="http://schemas.microsoft.com/office/drawing/2014/main" id="{C468C2AC-BFD0-EF40-5585-46A0BF6B1D3C}"/>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9746647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AC59E9-4876-29A4-7F8B-EFE4E0A37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806541"/>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86530F5A-499C-40DA-B4FC-5EDB94F01A6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7" name="Picture 6">
            <a:hlinkClick r:id="rId5" action="ppaction://hlinksldjump"/>
            <a:extLst>
              <a:ext uri="{FF2B5EF4-FFF2-40B4-BE49-F238E27FC236}">
                <a16:creationId xmlns:a16="http://schemas.microsoft.com/office/drawing/2014/main" id="{A7F4E445-0484-5496-52F2-B4A7AEE5E981}"/>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4" name="Picture 3">
            <a:extLst>
              <a:ext uri="{FF2B5EF4-FFF2-40B4-BE49-F238E27FC236}">
                <a16:creationId xmlns:a16="http://schemas.microsoft.com/office/drawing/2014/main" id="{C8630754-3A7C-3182-7D33-B905323E9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272760" y="514716"/>
            <a:ext cx="1797570" cy="3300226"/>
          </a:xfrm>
          <a:prstGeom prst="rect">
            <a:avLst/>
          </a:prstGeom>
        </p:spPr>
      </p:pic>
      <p:pic>
        <p:nvPicPr>
          <p:cNvPr id="9" name="Picture 8">
            <a:extLst>
              <a:ext uri="{FF2B5EF4-FFF2-40B4-BE49-F238E27FC236}">
                <a16:creationId xmlns:a16="http://schemas.microsoft.com/office/drawing/2014/main" id="{DE71E82B-EB87-41C3-E8EF-E09010BFCE4B}"/>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0" name="TextBox 9">
            <a:extLst>
              <a:ext uri="{FF2B5EF4-FFF2-40B4-BE49-F238E27FC236}">
                <a16:creationId xmlns:a16="http://schemas.microsoft.com/office/drawing/2014/main" id="{119FEB11-2F10-26D7-C9B6-6DEEAAF6CC0F}"/>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5" name="Picture 4">
            <a:hlinkClick r:id="rId9" action="ppaction://hlinksldjump"/>
            <a:extLst>
              <a:ext uri="{FF2B5EF4-FFF2-40B4-BE49-F238E27FC236}">
                <a16:creationId xmlns:a16="http://schemas.microsoft.com/office/drawing/2014/main" id="{4AE6795B-D991-F5F9-88AE-5D85201A18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6" name="TextBox 5">
            <a:extLst>
              <a:ext uri="{FF2B5EF4-FFF2-40B4-BE49-F238E27FC236}">
                <a16:creationId xmlns:a16="http://schemas.microsoft.com/office/drawing/2014/main" id="{FF900DE0-F7C3-9734-FBF5-08E9DFBA9E89}"/>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22EFE93F-4EC9-E48C-196D-B2560DF25806}"/>
              </a:ext>
            </a:extLst>
          </p:cNvPr>
          <p:cNvSpPr txBox="1"/>
          <p:nvPr/>
        </p:nvSpPr>
        <p:spPr>
          <a:xfrm>
            <a:off x="3020020" y="1562021"/>
            <a:ext cx="7440787" cy="1477328"/>
          </a:xfrm>
          <a:prstGeom prst="rect">
            <a:avLst/>
          </a:prstGeom>
          <a:noFill/>
        </p:spPr>
        <p:txBody>
          <a:bodyPr wrap="square" rtlCol="0">
            <a:spAutoFit/>
          </a:bodyPr>
          <a:lstStyle/>
          <a:p>
            <a:r>
              <a:rPr lang="en-GB">
                <a:solidFill>
                  <a:schemeClr val="bg1"/>
                </a:solidFill>
              </a:rPr>
              <a:t>Assassin's Creed Syndicate is an action-adventure video game developed by Ubisoft Quebec and published by Ubisoft. It was released on October 23, 2015, for PlayStation 4 and Xbox One, and on November 19, 2015, for Windows. It is the ninth major installment in the Assassin's Creed series, and the successor to 2014's Assassin's Creed Unity.</a:t>
            </a:r>
            <a:endParaRPr lang="en-GB" dirty="0">
              <a:solidFill>
                <a:schemeClr val="bg1"/>
              </a:solidFill>
            </a:endParaRPr>
          </a:p>
        </p:txBody>
      </p:sp>
      <p:pic>
        <p:nvPicPr>
          <p:cNvPr id="12" name="Picture 11">
            <a:extLst>
              <a:ext uri="{FF2B5EF4-FFF2-40B4-BE49-F238E27FC236}">
                <a16:creationId xmlns:a16="http://schemas.microsoft.com/office/drawing/2014/main" id="{E4B3C062-A43A-DC91-B53F-322A61FB219E}"/>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62683" y="3602032"/>
            <a:ext cx="971123" cy="470869"/>
          </a:xfrm>
          <a:prstGeom prst="rect">
            <a:avLst/>
          </a:prstGeom>
        </p:spPr>
      </p:pic>
      <p:pic>
        <p:nvPicPr>
          <p:cNvPr id="13" name="Picture 12">
            <a:extLst>
              <a:ext uri="{FF2B5EF4-FFF2-40B4-BE49-F238E27FC236}">
                <a16:creationId xmlns:a16="http://schemas.microsoft.com/office/drawing/2014/main" id="{69D5F268-214B-A1B5-2049-4E36D7C14A78}"/>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12196" y="3408757"/>
            <a:ext cx="1399804" cy="798661"/>
          </a:xfrm>
          <a:prstGeom prst="rect">
            <a:avLst/>
          </a:prstGeom>
        </p:spPr>
      </p:pic>
      <p:sp>
        <p:nvSpPr>
          <p:cNvPr id="14" name="TextBox 13">
            <a:extLst>
              <a:ext uri="{FF2B5EF4-FFF2-40B4-BE49-F238E27FC236}">
                <a16:creationId xmlns:a16="http://schemas.microsoft.com/office/drawing/2014/main" id="{8281102C-B404-4EEF-35AE-5C569CA69422}"/>
              </a:ext>
            </a:extLst>
          </p:cNvPr>
          <p:cNvSpPr txBox="1"/>
          <p:nvPr/>
        </p:nvSpPr>
        <p:spPr>
          <a:xfrm>
            <a:off x="5262821" y="428911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pic>
        <p:nvPicPr>
          <p:cNvPr id="16" name="Picture 15">
            <a:extLst>
              <a:ext uri="{FF2B5EF4-FFF2-40B4-BE49-F238E27FC236}">
                <a16:creationId xmlns:a16="http://schemas.microsoft.com/office/drawing/2014/main" id="{329347F0-21B8-5C29-8462-A3A4D6B065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5296" y="3477701"/>
            <a:ext cx="664924" cy="595200"/>
          </a:xfrm>
          <a:prstGeom prst="rect">
            <a:avLst/>
          </a:prstGeom>
        </p:spPr>
      </p:pic>
      <p:sp>
        <p:nvSpPr>
          <p:cNvPr id="17" name="TextBox 16">
            <a:extLst>
              <a:ext uri="{FF2B5EF4-FFF2-40B4-BE49-F238E27FC236}">
                <a16:creationId xmlns:a16="http://schemas.microsoft.com/office/drawing/2014/main" id="{4EB74912-ABD7-D6B8-F570-844125662E6A}"/>
              </a:ext>
            </a:extLst>
          </p:cNvPr>
          <p:cNvSpPr txBox="1"/>
          <p:nvPr/>
        </p:nvSpPr>
        <p:spPr>
          <a:xfrm flipH="1">
            <a:off x="3518780" y="4604761"/>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i7-3770 2.5GHZ or AMD FX-6350 3,9GHZ</a:t>
            </a:r>
          </a:p>
          <a:p>
            <a:pPr algn="l">
              <a:buFont typeface="Arial" panose="020B0604020202020204" pitchFamily="34" charset="0"/>
              <a:buChar char="•"/>
            </a:pPr>
            <a:r>
              <a:rPr lang="en-GB" b="0" i="0" dirty="0">
                <a:solidFill>
                  <a:srgbClr val="BDC1C6"/>
                </a:solidFill>
                <a:effectLst/>
                <a:latin typeface="Google Sans"/>
              </a:rPr>
              <a:t>Video: GTX 66O /AMD R9 270/(3GB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sp>
        <p:nvSpPr>
          <p:cNvPr id="15" name="TextBox 14">
            <a:extLst>
              <a:ext uri="{FF2B5EF4-FFF2-40B4-BE49-F238E27FC236}">
                <a16:creationId xmlns:a16="http://schemas.microsoft.com/office/drawing/2014/main" id="{34B0A8B3-029B-BB97-E454-08CF754809D9}"/>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9584212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A70B03-AD4E-D998-D591-E7D71B36D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557867"/>
            <a:ext cx="10684599" cy="8161867"/>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A45F98CF-FE5F-D994-FF1F-7642ECE2C3D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7" name="Picture 6">
            <a:extLst>
              <a:ext uri="{FF2B5EF4-FFF2-40B4-BE49-F238E27FC236}">
                <a16:creationId xmlns:a16="http://schemas.microsoft.com/office/drawing/2014/main" id="{DD369FEA-3DB8-436B-9CCB-18D5A1AA1E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50201" y="-1843588"/>
            <a:ext cx="1797572" cy="2796223"/>
          </a:xfrm>
          <a:prstGeom prst="rect">
            <a:avLst/>
          </a:prstGeom>
        </p:spPr>
      </p:pic>
      <p:pic>
        <p:nvPicPr>
          <p:cNvPr id="3" name="Picture 2">
            <a:hlinkClick r:id="rId8" action="ppaction://hlinksldjump"/>
            <a:extLst>
              <a:ext uri="{FF2B5EF4-FFF2-40B4-BE49-F238E27FC236}">
                <a16:creationId xmlns:a16="http://schemas.microsoft.com/office/drawing/2014/main" id="{F1FB9959-3172-961E-E7B7-D57AB6A47F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5" name="TextBox 4">
            <a:extLst>
              <a:ext uri="{FF2B5EF4-FFF2-40B4-BE49-F238E27FC236}">
                <a16:creationId xmlns:a16="http://schemas.microsoft.com/office/drawing/2014/main" id="{81CDBD26-A92F-94E4-D877-C07E67938038}"/>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4" name="TextBox 13">
            <a:extLst>
              <a:ext uri="{FF2B5EF4-FFF2-40B4-BE49-F238E27FC236}">
                <a16:creationId xmlns:a16="http://schemas.microsoft.com/office/drawing/2014/main" id="{E422F4C5-8FD3-72B9-3FFC-838585499031}"/>
              </a:ext>
            </a:extLst>
          </p:cNvPr>
          <p:cNvSpPr txBox="1"/>
          <p:nvPr/>
        </p:nvSpPr>
        <p:spPr>
          <a:xfrm>
            <a:off x="2413000" y="927100"/>
            <a:ext cx="8686879" cy="3416320"/>
          </a:xfrm>
          <a:prstGeom prst="rect">
            <a:avLst/>
          </a:prstGeom>
          <a:noFill/>
        </p:spPr>
        <p:txBody>
          <a:bodyPr wrap="square" rtlCol="0">
            <a:spAutoFit/>
          </a:bodyPr>
          <a:lstStyle/>
          <a:p>
            <a:r>
              <a:rPr lang="en-GB" dirty="0">
                <a:solidFill>
                  <a:schemeClr val="bg1"/>
                </a:solidFill>
              </a:rPr>
              <a:t>The plot is set in a fictional history of real-world events and follows the millennia-old struggle between the Assassins, who fight to preserve peace and free will, and the Templars, who desire peace through control. The framing story is set in the 21st century and features an unidentified and unseen protagonist, who joins the Assassins as an initiate to help them locate the corpse of an 18th-century Templar Grand Master. The main story is set in Paris during the French Revolution from 1789 to 1794, and follows Assassin Arno Dorian and his efforts to expose the true powers behind the Revolution, while seeking revenge against those responsible for his adoptive father's murder. Unity retains the series' third-person open world exploration as well as introducing a revamped combat, parkour, and stealth systems. The game also introduces cooperative multiplayer to the Assassin's Creed series, letting up to four players engage in narrative-driven missions and explore the open world map.</a:t>
            </a:r>
          </a:p>
        </p:txBody>
      </p:sp>
      <p:sp>
        <p:nvSpPr>
          <p:cNvPr id="15" name="TextBox 14">
            <a:extLst>
              <a:ext uri="{FF2B5EF4-FFF2-40B4-BE49-F238E27FC236}">
                <a16:creationId xmlns:a16="http://schemas.microsoft.com/office/drawing/2014/main" id="{B0983C04-C2C2-B5FD-45AB-4A910636B88A}"/>
              </a:ext>
            </a:extLst>
          </p:cNvPr>
          <p:cNvSpPr txBox="1"/>
          <p:nvPr/>
        </p:nvSpPr>
        <p:spPr>
          <a:xfrm>
            <a:off x="2961527" y="-4291819"/>
            <a:ext cx="7440787" cy="2185214"/>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Unity is an action-adventure video game developed by Ubisoft Montreal and published by Ubisoft. It was released in November 2014 for PlayStation 4, Windows, and Xbox One, and in December 2020 for Stadia.[1] It is the eighth major install in the Assassin's Creed series, and the successor to 2013's Assassin's Creed IV: Black Flag. It also has ties to Assassin's Creed Rogue, which was released for the previous generation consoles on the same day as Unity.</a:t>
            </a:r>
          </a:p>
        </p:txBody>
      </p:sp>
      <p:pic>
        <p:nvPicPr>
          <p:cNvPr id="16" name="Picture 15">
            <a:extLst>
              <a:ext uri="{FF2B5EF4-FFF2-40B4-BE49-F238E27FC236}">
                <a16:creationId xmlns:a16="http://schemas.microsoft.com/office/drawing/2014/main" id="{4F3C9FDA-8C09-85B7-8A28-9506F3C96B17}"/>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747685" y="-1951634"/>
            <a:ext cx="971123" cy="470869"/>
          </a:xfrm>
          <a:prstGeom prst="rect">
            <a:avLst/>
          </a:prstGeom>
        </p:spPr>
      </p:pic>
      <p:pic>
        <p:nvPicPr>
          <p:cNvPr id="17" name="Picture 16">
            <a:extLst>
              <a:ext uri="{FF2B5EF4-FFF2-40B4-BE49-F238E27FC236}">
                <a16:creationId xmlns:a16="http://schemas.microsoft.com/office/drawing/2014/main" id="{5B66C2BF-37A8-94CB-8D60-3DBBDF12068C}"/>
              </a:ext>
            </a:extLst>
          </p:cNvPr>
          <p:cNvPicPr>
            <a:picLocks noChangeAspect="1"/>
          </p:cNvPicPr>
          <p:nvPr/>
        </p:nvPicPr>
        <p:blipFill rotWithShape="1">
          <a:blip r:embed="rId11">
            <a:extLst>
              <a:ext uri="{28A0092B-C50C-407E-A947-70E740481C1C}">
                <a14:useLocalDpi xmlns:a14="http://schemas.microsoft.com/office/drawing/2010/main" val="0"/>
              </a:ext>
            </a:extLst>
          </a:blip>
          <a:srcRect r="36002"/>
          <a:stretch/>
        </p:blipFill>
        <p:spPr>
          <a:xfrm>
            <a:off x="5632969" y="-2190738"/>
            <a:ext cx="1399804" cy="798661"/>
          </a:xfrm>
          <a:prstGeom prst="rect">
            <a:avLst/>
          </a:prstGeom>
        </p:spPr>
      </p:pic>
      <p:sp>
        <p:nvSpPr>
          <p:cNvPr id="18" name="TextBox 17">
            <a:extLst>
              <a:ext uri="{FF2B5EF4-FFF2-40B4-BE49-F238E27FC236}">
                <a16:creationId xmlns:a16="http://schemas.microsoft.com/office/drawing/2014/main" id="{00F80E5C-3761-10EE-1706-9742706F9F9C}"/>
              </a:ext>
            </a:extLst>
          </p:cNvPr>
          <p:cNvSpPr txBox="1"/>
          <p:nvPr/>
        </p:nvSpPr>
        <p:spPr>
          <a:xfrm>
            <a:off x="5204328" y="-1442909"/>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pic>
        <p:nvPicPr>
          <p:cNvPr id="19" name="Picture 18">
            <a:extLst>
              <a:ext uri="{FF2B5EF4-FFF2-40B4-BE49-F238E27FC236}">
                <a16:creationId xmlns:a16="http://schemas.microsoft.com/office/drawing/2014/main" id="{2BAFF172-4999-9A81-C6E1-77C71D08D6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85081" y="-2106605"/>
            <a:ext cx="664924" cy="595200"/>
          </a:xfrm>
          <a:prstGeom prst="rect">
            <a:avLst/>
          </a:prstGeom>
        </p:spPr>
      </p:pic>
      <p:sp>
        <p:nvSpPr>
          <p:cNvPr id="20" name="TextBox 19">
            <a:extLst>
              <a:ext uri="{FF2B5EF4-FFF2-40B4-BE49-F238E27FC236}">
                <a16:creationId xmlns:a16="http://schemas.microsoft.com/office/drawing/2014/main" id="{26867923-BEC5-5935-2D30-F9160C159698}"/>
              </a:ext>
            </a:extLst>
          </p:cNvPr>
          <p:cNvSpPr txBox="1"/>
          <p:nvPr/>
        </p:nvSpPr>
        <p:spPr>
          <a:xfrm flipH="1">
            <a:off x="3253432" y="-1109712"/>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i5-2500 3.3GHZ or AMD FX-6350 </a:t>
            </a:r>
            <a:r>
              <a:rPr lang="en-GB" dirty="0">
                <a:solidFill>
                  <a:srgbClr val="BDC1C6"/>
                </a:solidFill>
                <a:latin typeface="Google Sans"/>
              </a:rPr>
              <a:t>4.0</a:t>
            </a:r>
            <a:r>
              <a:rPr lang="en-GB" b="0" i="0" dirty="0">
                <a:solidFill>
                  <a:srgbClr val="BDC1C6"/>
                </a:solidFill>
                <a:effectLst/>
                <a:latin typeface="Google Sans"/>
              </a:rPr>
              <a:t>GHZ</a:t>
            </a:r>
          </a:p>
          <a:p>
            <a:pPr algn="l">
              <a:buFont typeface="Arial" panose="020B0604020202020204" pitchFamily="34" charset="0"/>
              <a:buChar char="•"/>
            </a:pPr>
            <a:r>
              <a:rPr lang="en-GB" b="0" i="0" dirty="0">
                <a:solidFill>
                  <a:srgbClr val="BDC1C6"/>
                </a:solidFill>
                <a:effectLst/>
                <a:latin typeface="Google Sans"/>
              </a:rPr>
              <a:t>Video: GTX 660 AMD R9 270(2GB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pic>
        <p:nvPicPr>
          <p:cNvPr id="22" name="Picture 21">
            <a:extLst>
              <a:ext uri="{FF2B5EF4-FFF2-40B4-BE49-F238E27FC236}">
                <a16:creationId xmlns:a16="http://schemas.microsoft.com/office/drawing/2014/main" id="{13C8C93B-B0A9-32D8-8C76-779B8668DE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1228" y="4694304"/>
            <a:ext cx="2148143" cy="1206983"/>
          </a:xfrm>
          <a:prstGeom prst="rect">
            <a:avLst/>
          </a:prstGeom>
        </p:spPr>
      </p:pic>
      <p:pic>
        <p:nvPicPr>
          <p:cNvPr id="24" name="Picture 23">
            <a:extLst>
              <a:ext uri="{FF2B5EF4-FFF2-40B4-BE49-F238E27FC236}">
                <a16:creationId xmlns:a16="http://schemas.microsoft.com/office/drawing/2014/main" id="{A526671D-3E50-E8BF-22AF-E197AFA798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2579" y="4694304"/>
            <a:ext cx="2148142" cy="1206983"/>
          </a:xfrm>
          <a:prstGeom prst="rect">
            <a:avLst/>
          </a:prstGeom>
        </p:spPr>
      </p:pic>
      <p:pic>
        <p:nvPicPr>
          <p:cNvPr id="26" name="Picture 25">
            <a:extLst>
              <a:ext uri="{FF2B5EF4-FFF2-40B4-BE49-F238E27FC236}">
                <a16:creationId xmlns:a16="http://schemas.microsoft.com/office/drawing/2014/main" id="{8BE4E5C3-3BD4-D05C-74DE-ABF67CA2BF5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9377" y="4694304"/>
            <a:ext cx="2148142" cy="1206983"/>
          </a:xfrm>
          <a:prstGeom prst="rect">
            <a:avLst/>
          </a:prstGeom>
        </p:spPr>
      </p:pic>
    </p:spTree>
    <p:extLst>
      <p:ext uri="{BB962C8B-B14F-4D97-AF65-F5344CB8AC3E}">
        <p14:creationId xmlns:p14="http://schemas.microsoft.com/office/powerpoint/2010/main" val="33672919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8175C0-308E-A6F7-8ACE-F9E8B451E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124465"/>
            <a:ext cx="10684599" cy="772846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957A58C2-FD7E-5604-9F96-E61E0824BA4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EB10FF86-F273-A9AA-9BBF-EDF4CE0E8A5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extLst>
              <a:ext uri="{FF2B5EF4-FFF2-40B4-BE49-F238E27FC236}">
                <a16:creationId xmlns:a16="http://schemas.microsoft.com/office/drawing/2014/main" id="{D5007172-7BE3-2A8A-9C03-F27C91536F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7430" y="-1557867"/>
            <a:ext cx="1840499" cy="3181332"/>
          </a:xfrm>
          <a:prstGeom prst="rect">
            <a:avLst/>
          </a:prstGeom>
        </p:spPr>
      </p:pic>
      <p:pic>
        <p:nvPicPr>
          <p:cNvPr id="5" name="Picture 4">
            <a:hlinkClick r:id="rId8" action="ppaction://hlinksldjump"/>
            <a:extLst>
              <a:ext uri="{FF2B5EF4-FFF2-40B4-BE49-F238E27FC236}">
                <a16:creationId xmlns:a16="http://schemas.microsoft.com/office/drawing/2014/main" id="{79F784F5-106E-8ED4-216D-4DDF9B7A7A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91FFEFF9-C7C7-ADA0-5637-66350EF50058}"/>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5" name="TextBox 14">
            <a:extLst>
              <a:ext uri="{FF2B5EF4-FFF2-40B4-BE49-F238E27FC236}">
                <a16:creationId xmlns:a16="http://schemas.microsoft.com/office/drawing/2014/main" id="{90470279-8BDC-6971-5CD0-62C7F1395B5F}"/>
              </a:ext>
            </a:extLst>
          </p:cNvPr>
          <p:cNvSpPr txBox="1"/>
          <p:nvPr/>
        </p:nvSpPr>
        <p:spPr>
          <a:xfrm>
            <a:off x="2439376" y="1130071"/>
            <a:ext cx="8686879" cy="3416320"/>
          </a:xfrm>
          <a:prstGeom prst="rect">
            <a:avLst/>
          </a:prstGeom>
          <a:noFill/>
        </p:spPr>
        <p:txBody>
          <a:bodyPr wrap="square" rtlCol="0">
            <a:spAutoFit/>
          </a:bodyPr>
          <a:lstStyle/>
          <a:p>
            <a:r>
              <a:rPr lang="en-GB">
                <a:solidFill>
                  <a:schemeClr val="bg1"/>
                </a:solidFill>
              </a:rPr>
              <a:t>The plot is set in a fictional history of real-world events and follows the millennia-old struggle between the Assassin Brotherhood, who fight to preserve peace and free will, and the Templar Order, who desire peace through control. The framing story is set during the 21st century and depicts the player as an employee of Abstergo Industries (a company used as a front by the modern-day Templars), who uncovers various secrets about the Assassin-Templar conflict while attempting to fix the company's servers. The main plot is set before and during the French and Indian War from 1752 to 1760, and follows Shay Patrick Cormac, an Irish American privateer and Assassin, who defects to the Templars and helps them hunt down members of his former Brotherhood after becoming disillusioned with their tactics. Gameplay in Rogue is very similar to that of Black Flag with a mixture of ship-based naval exploration and third-person land-based exploration, though some new features have been added.</a:t>
            </a:r>
            <a:endParaRPr lang="en-GB" dirty="0">
              <a:solidFill>
                <a:schemeClr val="bg1"/>
              </a:solidFill>
            </a:endParaRPr>
          </a:p>
        </p:txBody>
      </p:sp>
      <p:sp>
        <p:nvSpPr>
          <p:cNvPr id="16" name="TextBox 15">
            <a:extLst>
              <a:ext uri="{FF2B5EF4-FFF2-40B4-BE49-F238E27FC236}">
                <a16:creationId xmlns:a16="http://schemas.microsoft.com/office/drawing/2014/main" id="{A6EE4CE1-6165-5495-0DD3-66A979C48F17}"/>
              </a:ext>
            </a:extLst>
          </p:cNvPr>
          <p:cNvSpPr txBox="1"/>
          <p:nvPr/>
        </p:nvSpPr>
        <p:spPr>
          <a:xfrm>
            <a:off x="2978913" y="-4479608"/>
            <a:ext cx="7440787" cy="2462213"/>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Rogue is a 2014 action-adventure video game developed by Ubisoft Sofia and published by Ubisoft. It is the seventh major install in the Assassin's Creed series, and is set between 2013's Assassin's Creed IV: Black Flag and 2012's Assassin's Creed III. It also has ties to Assassin's Creed Unity, which was released on the same day as Rogue. It is the last Assassin's Creed game to be developed for the seventh generation of consoles, being released for PlayStation 3 and Xbox 360 in November 2014, and for Windows in March 2015. </a:t>
            </a:r>
          </a:p>
        </p:txBody>
      </p:sp>
      <p:pic>
        <p:nvPicPr>
          <p:cNvPr id="17" name="Picture 16">
            <a:extLst>
              <a:ext uri="{FF2B5EF4-FFF2-40B4-BE49-F238E27FC236}">
                <a16:creationId xmlns:a16="http://schemas.microsoft.com/office/drawing/2014/main" id="{33BB821C-0D1F-2240-133B-D5541DAF6477}"/>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368375" y="-1930709"/>
            <a:ext cx="971123" cy="470869"/>
          </a:xfrm>
          <a:prstGeom prst="rect">
            <a:avLst/>
          </a:prstGeom>
        </p:spPr>
      </p:pic>
      <p:pic>
        <p:nvPicPr>
          <p:cNvPr id="18" name="Picture 17">
            <a:extLst>
              <a:ext uri="{FF2B5EF4-FFF2-40B4-BE49-F238E27FC236}">
                <a16:creationId xmlns:a16="http://schemas.microsoft.com/office/drawing/2014/main" id="{39EF2EAF-C06B-2B68-CE4E-AB92D9E9D7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6044" y="-2090718"/>
            <a:ext cx="664924" cy="595200"/>
          </a:xfrm>
          <a:prstGeom prst="rect">
            <a:avLst/>
          </a:prstGeom>
        </p:spPr>
      </p:pic>
      <p:sp>
        <p:nvSpPr>
          <p:cNvPr id="19" name="TextBox 18">
            <a:extLst>
              <a:ext uri="{FF2B5EF4-FFF2-40B4-BE49-F238E27FC236}">
                <a16:creationId xmlns:a16="http://schemas.microsoft.com/office/drawing/2014/main" id="{8FF85434-ECA4-7A7D-D30F-C97ED06CA138}"/>
              </a:ext>
            </a:extLst>
          </p:cNvPr>
          <p:cNvSpPr txBox="1"/>
          <p:nvPr/>
        </p:nvSpPr>
        <p:spPr>
          <a:xfrm>
            <a:off x="5221714" y="-1493797"/>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20" name="TextBox 19">
            <a:extLst>
              <a:ext uri="{FF2B5EF4-FFF2-40B4-BE49-F238E27FC236}">
                <a16:creationId xmlns:a16="http://schemas.microsoft.com/office/drawing/2014/main" id="{B97E507F-10B5-EA2F-D943-2541DE86390A}"/>
              </a:ext>
            </a:extLst>
          </p:cNvPr>
          <p:cNvSpPr txBox="1"/>
          <p:nvPr/>
        </p:nvSpPr>
        <p:spPr>
          <a:xfrm flipH="1">
            <a:off x="3358510" y="-1124465"/>
            <a:ext cx="6158878" cy="2585323"/>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7sp1/8.1(64bit)/10</a:t>
            </a:r>
          </a:p>
          <a:p>
            <a:pPr algn="l">
              <a:buFont typeface="Arial" panose="020B0604020202020204" pitchFamily="34" charset="0"/>
              <a:buChar char="•"/>
            </a:pPr>
            <a:r>
              <a:rPr lang="en-GB" b="0" i="0" dirty="0">
                <a:solidFill>
                  <a:srgbClr val="BDC1C6"/>
                </a:solidFill>
                <a:effectLst/>
                <a:latin typeface="Google Sans"/>
              </a:rPr>
              <a:t>Processor: Intel core i5-2400s  3.1GHZ or AMD FX-6100 3</a:t>
            </a:r>
            <a:r>
              <a:rPr lang="en-GB" dirty="0">
                <a:solidFill>
                  <a:srgbClr val="BDC1C6"/>
                </a:solidFill>
                <a:latin typeface="Google Sans"/>
              </a:rPr>
              <a:t>.3</a:t>
            </a:r>
            <a:r>
              <a:rPr lang="en-GB" b="0" i="0" dirty="0">
                <a:solidFill>
                  <a:srgbClr val="BDC1C6"/>
                </a:solidFill>
                <a:effectLst/>
                <a:latin typeface="Google Sans"/>
              </a:rPr>
              <a:t>GHZ</a:t>
            </a:r>
          </a:p>
          <a:p>
            <a:pPr algn="l">
              <a:buFont typeface="Arial" panose="020B0604020202020204" pitchFamily="34" charset="0"/>
              <a:buChar char="•"/>
            </a:pPr>
            <a:r>
              <a:rPr lang="en-GB" b="0" i="0" dirty="0">
                <a:solidFill>
                  <a:srgbClr val="BDC1C6"/>
                </a:solidFill>
                <a:effectLst/>
                <a:latin typeface="Google Sans"/>
              </a:rPr>
              <a:t>Video: GTX </a:t>
            </a:r>
            <a:r>
              <a:rPr lang="en-GB" dirty="0">
                <a:solidFill>
                  <a:srgbClr val="BDC1C6"/>
                </a:solidFill>
                <a:latin typeface="Google Sans"/>
              </a:rPr>
              <a:t>56</a:t>
            </a:r>
            <a:r>
              <a:rPr lang="en-GB" b="0" i="0" dirty="0">
                <a:solidFill>
                  <a:srgbClr val="BDC1C6"/>
                </a:solidFill>
                <a:effectLst/>
                <a:latin typeface="Google Sans"/>
              </a:rPr>
              <a:t>O AMD </a:t>
            </a:r>
            <a:r>
              <a:rPr lang="en-GB" dirty="0">
                <a:solidFill>
                  <a:srgbClr val="BDC1C6"/>
                </a:solidFill>
                <a:latin typeface="Google Sans"/>
              </a:rPr>
              <a:t>HD 6870</a:t>
            </a:r>
            <a:r>
              <a:rPr lang="en-GB" b="0" i="0" dirty="0">
                <a:solidFill>
                  <a:srgbClr val="BDC1C6"/>
                </a:solidFill>
                <a:effectLst/>
                <a:latin typeface="Google Sans"/>
              </a:rPr>
              <a:t>(1GB VRAM Shader mode 4.0l).</a:t>
            </a:r>
          </a:p>
          <a:p>
            <a:pPr algn="l">
              <a:buFont typeface="Arial" panose="020B0604020202020204" pitchFamily="34" charset="0"/>
              <a:buChar char="•"/>
            </a:pPr>
            <a:r>
              <a:rPr lang="en-GB" b="0" i="0" dirty="0">
                <a:solidFill>
                  <a:srgbClr val="BDC1C6"/>
                </a:solidFill>
                <a:effectLst/>
                <a:latin typeface="Google Sans"/>
              </a:rPr>
              <a:t>RAM: 3 GB.</a:t>
            </a:r>
          </a:p>
          <a:p>
            <a:pPr algn="l">
              <a:buFont typeface="Arial" panose="020B0604020202020204" pitchFamily="34" charset="0"/>
              <a:buChar char="•"/>
            </a:pPr>
            <a:r>
              <a:rPr lang="en-GB" b="0" i="0" dirty="0">
                <a:solidFill>
                  <a:srgbClr val="BDC1C6"/>
                </a:solidFill>
                <a:effectLst/>
                <a:latin typeface="Google Sans"/>
              </a:rPr>
              <a:t>Storage: </a:t>
            </a:r>
            <a:r>
              <a:rPr lang="en-GB" dirty="0">
                <a:solidFill>
                  <a:srgbClr val="BDC1C6"/>
                </a:solidFill>
                <a:latin typeface="Google Sans"/>
              </a:rPr>
              <a:t>12</a:t>
            </a:r>
            <a:r>
              <a:rPr lang="en-GB" b="0" i="0" dirty="0">
                <a:solidFill>
                  <a:srgbClr val="BDC1C6"/>
                </a:solidFill>
                <a:effectLst/>
                <a:latin typeface="Google Sans"/>
              </a:rPr>
              <a:t>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10</a:t>
            </a:r>
            <a:r>
              <a:rPr lang="en-GB" b="0" i="0" dirty="0">
                <a:solidFill>
                  <a:srgbClr val="BDC1C6"/>
                </a:solidFill>
                <a:effectLst/>
                <a:latin typeface="Google Sans"/>
              </a:rPr>
              <a:t>c–compliant sound card..</a:t>
            </a:r>
          </a:p>
          <a:p>
            <a:pPr algn="l"/>
            <a:endParaRPr lang="en-GB" b="0" i="0" dirty="0">
              <a:solidFill>
                <a:srgbClr val="BDC1C6"/>
              </a:solidFill>
              <a:effectLst/>
              <a:latin typeface="Google Sans"/>
            </a:endParaRPr>
          </a:p>
          <a:p>
            <a:endParaRPr lang="en-GB" dirty="0">
              <a:solidFill>
                <a:schemeClr val="bg1"/>
              </a:solidFill>
            </a:endParaRPr>
          </a:p>
        </p:txBody>
      </p:sp>
      <p:pic>
        <p:nvPicPr>
          <p:cNvPr id="22" name="Picture 21">
            <a:extLst>
              <a:ext uri="{FF2B5EF4-FFF2-40B4-BE49-F238E27FC236}">
                <a16:creationId xmlns:a16="http://schemas.microsoft.com/office/drawing/2014/main" id="{C8485E6C-5D22-B739-8B6D-7A68EC4FB6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51905" y="4662502"/>
            <a:ext cx="2350662" cy="1316371"/>
          </a:xfrm>
          <a:prstGeom prst="rect">
            <a:avLst/>
          </a:prstGeom>
        </p:spPr>
      </p:pic>
      <p:pic>
        <p:nvPicPr>
          <p:cNvPr id="24" name="Picture 23">
            <a:extLst>
              <a:ext uri="{FF2B5EF4-FFF2-40B4-BE49-F238E27FC236}">
                <a16:creationId xmlns:a16="http://schemas.microsoft.com/office/drawing/2014/main" id="{6F53DA63-FD92-F4E9-5419-5D04C10DB9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8059" y="4662502"/>
            <a:ext cx="2350662" cy="1316371"/>
          </a:xfrm>
          <a:prstGeom prst="rect">
            <a:avLst/>
          </a:prstGeom>
        </p:spPr>
      </p:pic>
      <p:pic>
        <p:nvPicPr>
          <p:cNvPr id="26" name="Picture 25">
            <a:extLst>
              <a:ext uri="{FF2B5EF4-FFF2-40B4-BE49-F238E27FC236}">
                <a16:creationId xmlns:a16="http://schemas.microsoft.com/office/drawing/2014/main" id="{2AFA25FC-FF38-2CB9-9E26-1E763EEAD1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4214" y="4625617"/>
            <a:ext cx="2350661" cy="1316370"/>
          </a:xfrm>
          <a:prstGeom prst="rect">
            <a:avLst/>
          </a:prstGeom>
        </p:spPr>
      </p:pic>
      <p:sp>
        <p:nvSpPr>
          <p:cNvPr id="8" name="TextBox 7">
            <a:extLst>
              <a:ext uri="{FF2B5EF4-FFF2-40B4-BE49-F238E27FC236}">
                <a16:creationId xmlns:a16="http://schemas.microsoft.com/office/drawing/2014/main" id="{188D9BCB-5DC5-5932-04FE-EB8C1D5497DD}"/>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1554306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7DD7D3-DD01-C316-D995-CD728DDD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223319"/>
            <a:ext cx="10684599" cy="7827319"/>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E89DF497-3181-26E0-DFED-78928B286DB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FEE5A535-A0AE-1DE1-A9D1-B4989D6C8D4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extLst>
              <a:ext uri="{FF2B5EF4-FFF2-40B4-BE49-F238E27FC236}">
                <a16:creationId xmlns:a16="http://schemas.microsoft.com/office/drawing/2014/main" id="{EDE476EF-B950-FA84-0FEE-AAEA30CF79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413437" y="-1650113"/>
            <a:ext cx="1797570" cy="3300226"/>
          </a:xfrm>
          <a:prstGeom prst="rect">
            <a:avLst/>
          </a:prstGeom>
        </p:spPr>
      </p:pic>
      <p:pic>
        <p:nvPicPr>
          <p:cNvPr id="5" name="Picture 4">
            <a:hlinkClick r:id="rId8" action="ppaction://hlinksldjump"/>
            <a:extLst>
              <a:ext uri="{FF2B5EF4-FFF2-40B4-BE49-F238E27FC236}">
                <a16:creationId xmlns:a16="http://schemas.microsoft.com/office/drawing/2014/main" id="{07261D6E-5117-373F-FB38-F93F4A3A51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1D2F5A13-8555-C672-3015-DDB3A4C73740}"/>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4" name="TextBox 13">
            <a:extLst>
              <a:ext uri="{FF2B5EF4-FFF2-40B4-BE49-F238E27FC236}">
                <a16:creationId xmlns:a16="http://schemas.microsoft.com/office/drawing/2014/main" id="{A63F21FF-BA79-FF1D-B874-431FDE11475E}"/>
              </a:ext>
            </a:extLst>
          </p:cNvPr>
          <p:cNvSpPr txBox="1"/>
          <p:nvPr/>
        </p:nvSpPr>
        <p:spPr>
          <a:xfrm>
            <a:off x="2413000" y="927100"/>
            <a:ext cx="8686879" cy="2862322"/>
          </a:xfrm>
          <a:prstGeom prst="rect">
            <a:avLst/>
          </a:prstGeom>
          <a:noFill/>
        </p:spPr>
        <p:txBody>
          <a:bodyPr wrap="square" rtlCol="0">
            <a:spAutoFit/>
          </a:bodyPr>
          <a:lstStyle/>
          <a:p>
            <a:r>
              <a:rPr lang="en-GB">
                <a:solidFill>
                  <a:schemeClr val="bg1"/>
                </a:solidFill>
              </a:rPr>
              <a:t>The game's plot follows the premise of the Assassin's Creed franchise, involving a fictional history of real-world events where a secret war has been fought for centuries between two factions: the Assassins, who promote peace and liberty, and the Templars, who desire peace through control. The framing story is set in the 21st century and features the same unnamed and unseen protagonist from Assassin's Creed Unity, who assists the Assassins in their race against the Templars to find an artifact hidden in London. The main story is set in London in 1868, at the onset of the Second Industrial Revolution, and follows twin Assassins Jacob and Evie Frye as they navigate the corridors of organised crime and take back the city from Templar control. The game also includes segments set in 1916, during World War I, which follow Jacob's granddaughter, Lydia Frye.</a:t>
            </a:r>
            <a:endParaRPr lang="en-GB" dirty="0">
              <a:solidFill>
                <a:schemeClr val="bg1"/>
              </a:solidFill>
            </a:endParaRPr>
          </a:p>
        </p:txBody>
      </p:sp>
      <p:sp>
        <p:nvSpPr>
          <p:cNvPr id="15" name="TextBox 14">
            <a:extLst>
              <a:ext uri="{FF2B5EF4-FFF2-40B4-BE49-F238E27FC236}">
                <a16:creationId xmlns:a16="http://schemas.microsoft.com/office/drawing/2014/main" id="{1F82CFF7-D5DA-B683-75B5-7ACDCC94D317}"/>
              </a:ext>
            </a:extLst>
          </p:cNvPr>
          <p:cNvSpPr txBox="1"/>
          <p:nvPr/>
        </p:nvSpPr>
        <p:spPr>
          <a:xfrm>
            <a:off x="2936289" y="-4152452"/>
            <a:ext cx="7440787" cy="1477328"/>
          </a:xfrm>
          <a:prstGeom prst="rect">
            <a:avLst/>
          </a:prstGeom>
          <a:noFill/>
        </p:spPr>
        <p:txBody>
          <a:bodyPr wrap="square" rtlCol="0">
            <a:spAutoFit/>
          </a:bodyPr>
          <a:lstStyle/>
          <a:p>
            <a:r>
              <a:rPr lang="en-GB">
                <a:solidFill>
                  <a:schemeClr val="bg1"/>
                </a:solidFill>
              </a:rPr>
              <a:t>Assassin's Creed Syndicate is an action-adventure video game developed by Ubisoft Quebec and published by Ubisoft. It was released on October 23, 2015, for PlayStation 4 and Xbox One, and on November 19, 2015, for Windows. It is the ninth major installment in the Assassin's Creed series, and the successor to 2014's Assassin's Creed Unity.</a:t>
            </a:r>
            <a:endParaRPr lang="en-GB" dirty="0">
              <a:solidFill>
                <a:schemeClr val="bg1"/>
              </a:solidFill>
            </a:endParaRPr>
          </a:p>
        </p:txBody>
      </p:sp>
      <p:pic>
        <p:nvPicPr>
          <p:cNvPr id="16" name="Picture 15">
            <a:extLst>
              <a:ext uri="{FF2B5EF4-FFF2-40B4-BE49-F238E27FC236}">
                <a16:creationId xmlns:a16="http://schemas.microsoft.com/office/drawing/2014/main" id="{675756F4-F165-03E1-8C6B-84556CBBFED7}"/>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678952" y="-2112441"/>
            <a:ext cx="971123" cy="470869"/>
          </a:xfrm>
          <a:prstGeom prst="rect">
            <a:avLst/>
          </a:prstGeom>
        </p:spPr>
      </p:pic>
      <p:pic>
        <p:nvPicPr>
          <p:cNvPr id="17" name="Picture 16">
            <a:extLst>
              <a:ext uri="{FF2B5EF4-FFF2-40B4-BE49-F238E27FC236}">
                <a16:creationId xmlns:a16="http://schemas.microsoft.com/office/drawing/2014/main" id="{ABB1D447-4A49-0285-4E56-16177F22CB27}"/>
              </a:ext>
            </a:extLst>
          </p:cNvPr>
          <p:cNvPicPr>
            <a:picLocks noChangeAspect="1"/>
          </p:cNvPicPr>
          <p:nvPr/>
        </p:nvPicPr>
        <p:blipFill rotWithShape="1">
          <a:blip r:embed="rId11">
            <a:extLst>
              <a:ext uri="{28A0092B-C50C-407E-A947-70E740481C1C}">
                <a14:useLocalDpi xmlns:a14="http://schemas.microsoft.com/office/drawing/2010/main" val="0"/>
              </a:ext>
            </a:extLst>
          </a:blip>
          <a:srcRect r="36002"/>
          <a:stretch/>
        </p:blipFill>
        <p:spPr>
          <a:xfrm>
            <a:off x="5628465" y="-2305716"/>
            <a:ext cx="1399804" cy="798661"/>
          </a:xfrm>
          <a:prstGeom prst="rect">
            <a:avLst/>
          </a:prstGeom>
        </p:spPr>
      </p:pic>
      <p:sp>
        <p:nvSpPr>
          <p:cNvPr id="18" name="TextBox 17">
            <a:extLst>
              <a:ext uri="{FF2B5EF4-FFF2-40B4-BE49-F238E27FC236}">
                <a16:creationId xmlns:a16="http://schemas.microsoft.com/office/drawing/2014/main" id="{235386B5-58B0-6E9C-82D2-9E943224A4E0}"/>
              </a:ext>
            </a:extLst>
          </p:cNvPr>
          <p:cNvSpPr txBox="1"/>
          <p:nvPr/>
        </p:nvSpPr>
        <p:spPr>
          <a:xfrm>
            <a:off x="5179090" y="-1425356"/>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pic>
        <p:nvPicPr>
          <p:cNvPr id="19" name="Picture 18">
            <a:extLst>
              <a:ext uri="{FF2B5EF4-FFF2-40B4-BE49-F238E27FC236}">
                <a16:creationId xmlns:a16="http://schemas.microsoft.com/office/drawing/2014/main" id="{A9CDA8CC-165F-0FB0-52BF-D6FB38BAD9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01565" y="-2236772"/>
            <a:ext cx="664924" cy="595200"/>
          </a:xfrm>
          <a:prstGeom prst="rect">
            <a:avLst/>
          </a:prstGeom>
        </p:spPr>
      </p:pic>
      <p:sp>
        <p:nvSpPr>
          <p:cNvPr id="20" name="TextBox 19">
            <a:extLst>
              <a:ext uri="{FF2B5EF4-FFF2-40B4-BE49-F238E27FC236}">
                <a16:creationId xmlns:a16="http://schemas.microsoft.com/office/drawing/2014/main" id="{1D2E15EF-14BB-450D-30EF-23FBEF349AFB}"/>
              </a:ext>
            </a:extLst>
          </p:cNvPr>
          <p:cNvSpPr txBox="1"/>
          <p:nvPr/>
        </p:nvSpPr>
        <p:spPr>
          <a:xfrm flipH="1">
            <a:off x="3435049" y="-1109712"/>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i7-3770 2.5GHZ or AMD FX-6350 3,9GHZ</a:t>
            </a:r>
          </a:p>
          <a:p>
            <a:pPr algn="l">
              <a:buFont typeface="Arial" panose="020B0604020202020204" pitchFamily="34" charset="0"/>
              <a:buChar char="•"/>
            </a:pPr>
            <a:r>
              <a:rPr lang="en-GB" b="0" i="0" dirty="0">
                <a:solidFill>
                  <a:srgbClr val="BDC1C6"/>
                </a:solidFill>
                <a:effectLst/>
                <a:latin typeface="Google Sans"/>
              </a:rPr>
              <a:t>Video: GTX 66O /AMD R9 270/(3GB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pic>
        <p:nvPicPr>
          <p:cNvPr id="22" name="Picture 21">
            <a:extLst>
              <a:ext uri="{FF2B5EF4-FFF2-40B4-BE49-F238E27FC236}">
                <a16:creationId xmlns:a16="http://schemas.microsoft.com/office/drawing/2014/main" id="{B737BC62-2643-5A1E-1442-2A3CBB9BB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41032" y="4272756"/>
            <a:ext cx="2317084" cy="1408150"/>
          </a:xfrm>
          <a:prstGeom prst="rect">
            <a:avLst/>
          </a:prstGeom>
        </p:spPr>
      </p:pic>
      <p:pic>
        <p:nvPicPr>
          <p:cNvPr id="24" name="Picture 23">
            <a:extLst>
              <a:ext uri="{FF2B5EF4-FFF2-40B4-BE49-F238E27FC236}">
                <a16:creationId xmlns:a16="http://schemas.microsoft.com/office/drawing/2014/main" id="{11C735C7-96CB-7750-6D71-088365ED6F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50374" y="4272756"/>
            <a:ext cx="2317084" cy="1408150"/>
          </a:xfrm>
          <a:prstGeom prst="rect">
            <a:avLst/>
          </a:prstGeom>
        </p:spPr>
      </p:pic>
      <p:pic>
        <p:nvPicPr>
          <p:cNvPr id="26" name="Picture 25">
            <a:extLst>
              <a:ext uri="{FF2B5EF4-FFF2-40B4-BE49-F238E27FC236}">
                <a16:creationId xmlns:a16="http://schemas.microsoft.com/office/drawing/2014/main" id="{F026FA63-25FB-CF55-51CE-5CF13E915A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59715" y="4272756"/>
            <a:ext cx="2317085" cy="1408150"/>
          </a:xfrm>
          <a:prstGeom prst="rect">
            <a:avLst/>
          </a:prstGeom>
        </p:spPr>
      </p:pic>
      <p:sp>
        <p:nvSpPr>
          <p:cNvPr id="9" name="TextBox 8">
            <a:extLst>
              <a:ext uri="{FF2B5EF4-FFF2-40B4-BE49-F238E27FC236}">
                <a16:creationId xmlns:a16="http://schemas.microsoft.com/office/drawing/2014/main" id="{856C11EB-7CC0-9EB5-72A8-BEF1483B3375}"/>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912613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ED74C16-F74C-4E58-A431-2B1D6C5BF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81"/>
            <a:ext cx="12230099" cy="6879431"/>
          </a:xfrm>
          <a:prstGeom prst="rect">
            <a:avLst/>
          </a:prstGeom>
        </p:spPr>
      </p:pic>
      <p:sp>
        <p:nvSpPr>
          <p:cNvPr id="7" name="Rectangle: Rounded Corners 6">
            <a:hlinkHover r:id="rId3" action="ppaction://hlinksldjump"/>
            <a:extLst>
              <a:ext uri="{FF2B5EF4-FFF2-40B4-BE49-F238E27FC236}">
                <a16:creationId xmlns:a16="http://schemas.microsoft.com/office/drawing/2014/main" id="{B43F77CF-DBC8-4496-BF04-C2924BAA7D16}"/>
              </a:ext>
            </a:extLst>
          </p:cNvPr>
          <p:cNvSpPr/>
          <p:nvPr/>
        </p:nvSpPr>
        <p:spPr>
          <a:xfrm>
            <a:off x="1075601"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4" action="ppaction://hlinksldjump"/>
            <a:extLst>
              <a:ext uri="{FF2B5EF4-FFF2-40B4-BE49-F238E27FC236}">
                <a16:creationId xmlns:a16="http://schemas.microsoft.com/office/drawing/2014/main" id="{E2270E13-2E8E-41BD-BCEC-DD1C08C6A4A9}"/>
              </a:ext>
            </a:extLst>
          </p:cNvPr>
          <p:cNvSpPr/>
          <p:nvPr/>
        </p:nvSpPr>
        <p:spPr>
          <a:xfrm>
            <a:off x="8432629"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Rounded Corners 9">
            <a:hlinkHover r:id="rId5" action="ppaction://hlinksldjump"/>
            <a:extLst>
              <a:ext uri="{FF2B5EF4-FFF2-40B4-BE49-F238E27FC236}">
                <a16:creationId xmlns:a16="http://schemas.microsoft.com/office/drawing/2014/main" id="{20981830-109B-461B-9D57-29BE22B90F83}"/>
              </a:ext>
            </a:extLst>
          </p:cNvPr>
          <p:cNvSpPr/>
          <p:nvPr/>
        </p:nvSpPr>
        <p:spPr>
          <a:xfrm>
            <a:off x="4716015"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8" name="Picture 7">
            <a:hlinkHover r:id="rId3" action="ppaction://hlinksldjump"/>
            <a:extLst>
              <a:ext uri="{FF2B5EF4-FFF2-40B4-BE49-F238E27FC236}">
                <a16:creationId xmlns:a16="http://schemas.microsoft.com/office/drawing/2014/main" id="{0EAC1039-9F54-FE28-DE02-A4D042FA01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339" y="776032"/>
            <a:ext cx="2139435" cy="3048000"/>
          </a:xfrm>
          <a:prstGeom prst="rect">
            <a:avLst/>
          </a:prstGeom>
        </p:spPr>
      </p:pic>
      <p:pic>
        <p:nvPicPr>
          <p:cNvPr id="12" name="Picture 11">
            <a:hlinkClick r:id="rId5" action="ppaction://hlinksldjump"/>
            <a:extLst>
              <a:ext uri="{FF2B5EF4-FFF2-40B4-BE49-F238E27FC236}">
                <a16:creationId xmlns:a16="http://schemas.microsoft.com/office/drawing/2014/main" id="{DFF293F0-ACCE-54DC-C761-42B97BE043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0223" y="776032"/>
            <a:ext cx="1295038" cy="3234556"/>
          </a:xfrm>
          <a:prstGeom prst="rect">
            <a:avLst/>
          </a:prstGeom>
        </p:spPr>
      </p:pic>
      <p:pic>
        <p:nvPicPr>
          <p:cNvPr id="14" name="Picture 13">
            <a:hlinkClick r:id="" action="ppaction://hlinkshowjump?jump=nextslide"/>
            <a:hlinkHover r:id="rId4" action="ppaction://hlinksldjump"/>
            <a:extLst>
              <a:ext uri="{FF2B5EF4-FFF2-40B4-BE49-F238E27FC236}">
                <a16:creationId xmlns:a16="http://schemas.microsoft.com/office/drawing/2014/main" id="{36B3CFFC-55B3-98F8-7D2E-951154343C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9031" y="780848"/>
            <a:ext cx="1290140" cy="3229740"/>
          </a:xfrm>
          <a:prstGeom prst="rect">
            <a:avLst/>
          </a:prstGeom>
        </p:spPr>
      </p:pic>
      <p:sp>
        <p:nvSpPr>
          <p:cNvPr id="11" name="Rectangle: Rounded Corners 10">
            <a:hlinkHover r:id="rId9" action="ppaction://hlinksldjump"/>
            <a:extLst>
              <a:ext uri="{FF2B5EF4-FFF2-40B4-BE49-F238E27FC236}">
                <a16:creationId xmlns:a16="http://schemas.microsoft.com/office/drawing/2014/main" id="{4FD7F59E-E7FE-2EEE-6657-D83595B11F2F}"/>
              </a:ext>
            </a:extLst>
          </p:cNvPr>
          <p:cNvSpPr/>
          <p:nvPr/>
        </p:nvSpPr>
        <p:spPr>
          <a:xfrm>
            <a:off x="-10413615" y="170847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Rectangle: Rounded Corners 12">
            <a:hlinkHover r:id="rId10" action="ppaction://hlinksldjump"/>
            <a:extLst>
              <a:ext uri="{FF2B5EF4-FFF2-40B4-BE49-F238E27FC236}">
                <a16:creationId xmlns:a16="http://schemas.microsoft.com/office/drawing/2014/main" id="{CF332479-4AA1-8457-515E-F21686E71C18}"/>
              </a:ext>
            </a:extLst>
          </p:cNvPr>
          <p:cNvSpPr/>
          <p:nvPr/>
        </p:nvSpPr>
        <p:spPr>
          <a:xfrm>
            <a:off x="-3056587" y="170847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Rectangle: Rounded Corners 14">
            <a:hlinkHover r:id="rId11" action="ppaction://hlinksldjump"/>
            <a:extLst>
              <a:ext uri="{FF2B5EF4-FFF2-40B4-BE49-F238E27FC236}">
                <a16:creationId xmlns:a16="http://schemas.microsoft.com/office/drawing/2014/main" id="{65225FCA-0678-A29E-FD81-71187BB61370}"/>
              </a:ext>
            </a:extLst>
          </p:cNvPr>
          <p:cNvSpPr/>
          <p:nvPr/>
        </p:nvSpPr>
        <p:spPr>
          <a:xfrm>
            <a:off x="-6773201" y="170847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6" name="Picture 15">
            <a:hlinkHover r:id="rId9" action="ppaction://hlinksldjump"/>
            <a:extLst>
              <a:ext uri="{FF2B5EF4-FFF2-40B4-BE49-F238E27FC236}">
                <a16:creationId xmlns:a16="http://schemas.microsoft.com/office/drawing/2014/main" id="{117BCF26-98D1-C4EB-4E9C-16AB2D407C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89017" y="674272"/>
            <a:ext cx="1840499" cy="3181332"/>
          </a:xfrm>
          <a:prstGeom prst="rect">
            <a:avLst/>
          </a:prstGeom>
        </p:spPr>
      </p:pic>
      <p:pic>
        <p:nvPicPr>
          <p:cNvPr id="17" name="Picture 16">
            <a:hlinkHover r:id="rId10" action="ppaction://hlinksldjump"/>
            <a:extLst>
              <a:ext uri="{FF2B5EF4-FFF2-40B4-BE49-F238E27FC236}">
                <a16:creationId xmlns:a16="http://schemas.microsoft.com/office/drawing/2014/main" id="{C2EBD0C2-86AD-18EC-7D17-D382DA5234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971595" y="824559"/>
            <a:ext cx="1797570" cy="3300226"/>
          </a:xfrm>
          <a:prstGeom prst="rect">
            <a:avLst/>
          </a:prstGeom>
        </p:spPr>
      </p:pic>
      <p:pic>
        <p:nvPicPr>
          <p:cNvPr id="18" name="Picture 17">
            <a:hlinkHover r:id="rId11" action="ppaction://hlinksldjump"/>
            <a:extLst>
              <a:ext uri="{FF2B5EF4-FFF2-40B4-BE49-F238E27FC236}">
                <a16:creationId xmlns:a16="http://schemas.microsoft.com/office/drawing/2014/main" id="{6728D6BE-D6EA-1FE4-4DCC-AE4B02393F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6773201" y="626097"/>
            <a:ext cx="1797572" cy="2796223"/>
          </a:xfrm>
          <a:prstGeom prst="rect">
            <a:avLst/>
          </a:prstGeom>
        </p:spPr>
      </p:pic>
      <p:pic>
        <p:nvPicPr>
          <p:cNvPr id="26" name="Picture 25">
            <a:extLst>
              <a:ext uri="{FF2B5EF4-FFF2-40B4-BE49-F238E27FC236}">
                <a16:creationId xmlns:a16="http://schemas.microsoft.com/office/drawing/2014/main" id="{A81F8B5D-A57E-F90D-7D01-0226A613079F}"/>
              </a:ext>
            </a:extLst>
          </p:cNvPr>
          <p:cNvPicPr>
            <a:picLocks noChangeAspect="1"/>
          </p:cNvPicPr>
          <p:nvPr/>
        </p:nvPicPr>
        <p:blipFill rotWithShape="1">
          <a:blip r:embed="rId15">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7" name="TextBox 26">
            <a:extLst>
              <a:ext uri="{FF2B5EF4-FFF2-40B4-BE49-F238E27FC236}">
                <a16:creationId xmlns:a16="http://schemas.microsoft.com/office/drawing/2014/main" id="{EC721B3C-951C-2BB1-8822-2B068072151E}"/>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9" name="Picture 28">
            <a:hlinkClick r:id="rId16" action="ppaction://hlinksldjump"/>
            <a:extLst>
              <a:ext uri="{FF2B5EF4-FFF2-40B4-BE49-F238E27FC236}">
                <a16:creationId xmlns:a16="http://schemas.microsoft.com/office/drawing/2014/main" id="{BE1BBDBB-CF8E-422D-AB50-D0E28F38AA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30" name="Picture 29">
            <a:extLst>
              <a:ext uri="{FF2B5EF4-FFF2-40B4-BE49-F238E27FC236}">
                <a16:creationId xmlns:a16="http://schemas.microsoft.com/office/drawing/2014/main" id="{7BBE0AC2-1CE1-1515-A12A-7F4F0D0BD5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2" name="Picture 1">
            <a:hlinkClick r:id="rId19" action="ppaction://hlinksldjump"/>
            <a:extLst>
              <a:ext uri="{FF2B5EF4-FFF2-40B4-BE49-F238E27FC236}">
                <a16:creationId xmlns:a16="http://schemas.microsoft.com/office/drawing/2014/main" id="{FA008535-7F95-02E2-A2A2-E8D1E79EBBB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3" name="TextBox 2">
            <a:extLst>
              <a:ext uri="{FF2B5EF4-FFF2-40B4-BE49-F238E27FC236}">
                <a16:creationId xmlns:a16="http://schemas.microsoft.com/office/drawing/2014/main" id="{D7BF850B-257E-EDE3-DEAC-AE6FB5D2B168}"/>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5" name="Picture 4">
            <a:hlinkHover r:id="rId3" action="ppaction://hlinksldjump"/>
            <a:extLst>
              <a:ext uri="{FF2B5EF4-FFF2-40B4-BE49-F238E27FC236}">
                <a16:creationId xmlns:a16="http://schemas.microsoft.com/office/drawing/2014/main" id="{3B991911-8EBE-108A-83F6-E29558E9A575}"/>
              </a:ext>
            </a:extLst>
          </p:cNvPr>
          <p:cNvPicPr>
            <a:picLocks noChangeAspect="1"/>
          </p:cNvPicPr>
          <p:nvPr/>
        </p:nvPicPr>
        <p:blipFill rotWithShape="1">
          <a:blip r:embed="rId21">
            <a:extLst>
              <a:ext uri="{28A0092B-C50C-407E-A947-70E740481C1C}">
                <a14:useLocalDpi xmlns:a14="http://schemas.microsoft.com/office/drawing/2010/main" val="0"/>
              </a:ext>
            </a:extLst>
          </a:blip>
          <a:srcRect t="63733"/>
          <a:stretch/>
        </p:blipFill>
        <p:spPr>
          <a:xfrm>
            <a:off x="1483248" y="4170936"/>
            <a:ext cx="1914271" cy="623538"/>
          </a:xfrm>
          <a:prstGeom prst="rect">
            <a:avLst/>
          </a:prstGeom>
        </p:spPr>
      </p:pic>
      <p:pic>
        <p:nvPicPr>
          <p:cNvPr id="22" name="Picture 21">
            <a:hlinkHover r:id="rId5" action="ppaction://hlinksldjump"/>
            <a:extLst>
              <a:ext uri="{FF2B5EF4-FFF2-40B4-BE49-F238E27FC236}">
                <a16:creationId xmlns:a16="http://schemas.microsoft.com/office/drawing/2014/main" id="{43059A63-2FE7-CEC8-0A14-C4421F7E0CA1}"/>
              </a:ext>
            </a:extLst>
          </p:cNvPr>
          <p:cNvPicPr>
            <a:picLocks noChangeAspect="1"/>
          </p:cNvPicPr>
          <p:nvPr/>
        </p:nvPicPr>
        <p:blipFill rotWithShape="1">
          <a:blip r:embed="rId22">
            <a:extLst>
              <a:ext uri="{28A0092B-C50C-407E-A947-70E740481C1C}">
                <a14:useLocalDpi xmlns:a14="http://schemas.microsoft.com/office/drawing/2010/main" val="0"/>
              </a:ext>
            </a:extLst>
          </a:blip>
          <a:srcRect t="43685"/>
          <a:stretch/>
        </p:blipFill>
        <p:spPr>
          <a:xfrm>
            <a:off x="5209740" y="4171778"/>
            <a:ext cx="1858138" cy="623537"/>
          </a:xfrm>
          <a:prstGeom prst="rect">
            <a:avLst/>
          </a:prstGeom>
        </p:spPr>
      </p:pic>
      <p:pic>
        <p:nvPicPr>
          <p:cNvPr id="24" name="Picture 23">
            <a:hlinkHover r:id="rId4" action="ppaction://hlinksldjump"/>
            <a:extLst>
              <a:ext uri="{FF2B5EF4-FFF2-40B4-BE49-F238E27FC236}">
                <a16:creationId xmlns:a16="http://schemas.microsoft.com/office/drawing/2014/main" id="{7D70D9DD-3E2C-6D45-2BE2-D82C8619A7AF}"/>
              </a:ext>
            </a:extLst>
          </p:cNvPr>
          <p:cNvPicPr>
            <a:picLocks noChangeAspect="1"/>
          </p:cNvPicPr>
          <p:nvPr/>
        </p:nvPicPr>
        <p:blipFill rotWithShape="1">
          <a:blip r:embed="rId23">
            <a:extLst>
              <a:ext uri="{28A0092B-C50C-407E-A947-70E740481C1C}">
                <a14:useLocalDpi xmlns:a14="http://schemas.microsoft.com/office/drawing/2010/main" val="0"/>
              </a:ext>
            </a:extLst>
          </a:blip>
          <a:srcRect l="1968" t="65419" r="2305"/>
          <a:stretch/>
        </p:blipFill>
        <p:spPr>
          <a:xfrm>
            <a:off x="9012678" y="4170936"/>
            <a:ext cx="1859914" cy="733203"/>
          </a:xfrm>
          <a:prstGeom prst="rect">
            <a:avLst/>
          </a:prstGeom>
        </p:spPr>
      </p:pic>
      <p:sp>
        <p:nvSpPr>
          <p:cNvPr id="4" name="TextBox 3">
            <a:extLst>
              <a:ext uri="{FF2B5EF4-FFF2-40B4-BE49-F238E27FC236}">
                <a16:creationId xmlns:a16="http://schemas.microsoft.com/office/drawing/2014/main" id="{28D4C34F-8A03-C32C-E732-88FD0008631E}"/>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1599855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0F29119-344E-A3F9-04C5-2C221A225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81"/>
            <a:ext cx="12230099" cy="6879431"/>
          </a:xfrm>
          <a:prstGeom prst="rect">
            <a:avLst/>
          </a:prstGeom>
        </p:spPr>
      </p:pic>
      <p:sp>
        <p:nvSpPr>
          <p:cNvPr id="2" name="Rectangle 1">
            <a:hlinkHover r:id="rId3" action="ppaction://hlinksldjump"/>
            <a:extLst>
              <a:ext uri="{FF2B5EF4-FFF2-40B4-BE49-F238E27FC236}">
                <a16:creationId xmlns:a16="http://schemas.microsoft.com/office/drawing/2014/main" id="{F3512BE1-E8B5-4D83-8F60-680CAB55C745}"/>
              </a:ext>
            </a:extLst>
          </p:cNvPr>
          <p:cNvSpPr/>
          <p:nvPr/>
        </p:nvSpPr>
        <p:spPr>
          <a:xfrm>
            <a:off x="0" y="44450"/>
            <a:ext cx="12192000" cy="68135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hlinkClick r:id="rId4" action="ppaction://hlinksldjump"/>
            <a:extLst>
              <a:ext uri="{FF2B5EF4-FFF2-40B4-BE49-F238E27FC236}">
                <a16:creationId xmlns:a16="http://schemas.microsoft.com/office/drawing/2014/main" id="{B43F77CF-DBC8-4496-BF04-C2924BAA7D16}"/>
              </a:ext>
            </a:extLst>
          </p:cNvPr>
          <p:cNvSpPr/>
          <p:nvPr/>
        </p:nvSpPr>
        <p:spPr>
          <a:xfrm>
            <a:off x="999403" y="1524000"/>
            <a:ext cx="3204298" cy="3746499"/>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 name="Rectangle: Rounded Corners 3">
            <a:hlinkHover r:id="rId5" action="ppaction://hlinksldjump"/>
            <a:extLst>
              <a:ext uri="{FF2B5EF4-FFF2-40B4-BE49-F238E27FC236}">
                <a16:creationId xmlns:a16="http://schemas.microsoft.com/office/drawing/2014/main" id="{702D0ADE-ABC0-55D1-4259-2E23EF7A2449}"/>
              </a:ext>
            </a:extLst>
          </p:cNvPr>
          <p:cNvSpPr/>
          <p:nvPr/>
        </p:nvSpPr>
        <p:spPr>
          <a:xfrm>
            <a:off x="8432629"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Rectangle: Rounded Corners 4">
            <a:hlinkHover r:id="rId6" action="ppaction://hlinksldjump"/>
            <a:extLst>
              <a:ext uri="{FF2B5EF4-FFF2-40B4-BE49-F238E27FC236}">
                <a16:creationId xmlns:a16="http://schemas.microsoft.com/office/drawing/2014/main" id="{7A1755E4-2301-6903-DE93-A39E3F9D8691}"/>
              </a:ext>
            </a:extLst>
          </p:cNvPr>
          <p:cNvSpPr/>
          <p:nvPr/>
        </p:nvSpPr>
        <p:spPr>
          <a:xfrm>
            <a:off x="4716015"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6" name="Picture 5">
            <a:extLst>
              <a:ext uri="{FF2B5EF4-FFF2-40B4-BE49-F238E27FC236}">
                <a16:creationId xmlns:a16="http://schemas.microsoft.com/office/drawing/2014/main" id="{15F79DD9-34B3-9846-8ACE-40416D1B07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0223" y="776032"/>
            <a:ext cx="1295038" cy="3234556"/>
          </a:xfrm>
          <a:prstGeom prst="rect">
            <a:avLst/>
          </a:prstGeom>
        </p:spPr>
      </p:pic>
      <p:pic>
        <p:nvPicPr>
          <p:cNvPr id="9" name="Picture 8">
            <a:extLst>
              <a:ext uri="{FF2B5EF4-FFF2-40B4-BE49-F238E27FC236}">
                <a16:creationId xmlns:a16="http://schemas.microsoft.com/office/drawing/2014/main" id="{713955D8-264C-18B7-9976-313B297707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9031" y="780848"/>
            <a:ext cx="1290140" cy="3229740"/>
          </a:xfrm>
          <a:prstGeom prst="rect">
            <a:avLst/>
          </a:prstGeom>
        </p:spPr>
      </p:pic>
      <p:pic>
        <p:nvPicPr>
          <p:cNvPr id="10" name="Picture 9">
            <a:extLst>
              <a:ext uri="{FF2B5EF4-FFF2-40B4-BE49-F238E27FC236}">
                <a16:creationId xmlns:a16="http://schemas.microsoft.com/office/drawing/2014/main" id="{40DFC4C5-4033-1E7D-9FEB-765880BEEE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877" y="373926"/>
            <a:ext cx="2549244" cy="3631845"/>
          </a:xfrm>
          <a:prstGeom prst="rect">
            <a:avLst/>
          </a:prstGeom>
        </p:spPr>
      </p:pic>
      <p:sp>
        <p:nvSpPr>
          <p:cNvPr id="16" name="Rectangle: Rounded Corners 15">
            <a:hlinkClick r:id="rId10" action="ppaction://hlinksldjump"/>
            <a:extLst>
              <a:ext uri="{FF2B5EF4-FFF2-40B4-BE49-F238E27FC236}">
                <a16:creationId xmlns:a16="http://schemas.microsoft.com/office/drawing/2014/main" id="{9222B7F1-EF1C-6A58-477D-2E878012C6A0}"/>
              </a:ext>
            </a:extLst>
          </p:cNvPr>
          <p:cNvSpPr/>
          <p:nvPr/>
        </p:nvSpPr>
        <p:spPr>
          <a:xfrm>
            <a:off x="973133" y="1524000"/>
            <a:ext cx="323056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hlinkHover r:id="rId11" action="ppaction://hlinksldjump"/>
            <a:extLst>
              <a:ext uri="{FF2B5EF4-FFF2-40B4-BE49-F238E27FC236}">
                <a16:creationId xmlns:a16="http://schemas.microsoft.com/office/drawing/2014/main" id="{5CB9EFDF-2E93-ACC2-C323-439421DFE23C}"/>
              </a:ext>
            </a:extLst>
          </p:cNvPr>
          <p:cNvSpPr/>
          <p:nvPr/>
        </p:nvSpPr>
        <p:spPr>
          <a:xfrm>
            <a:off x="-10413615" y="170847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Rectangle: Rounded Corners 23">
            <a:hlinkHover r:id="rId12" action="ppaction://hlinksldjump"/>
            <a:extLst>
              <a:ext uri="{FF2B5EF4-FFF2-40B4-BE49-F238E27FC236}">
                <a16:creationId xmlns:a16="http://schemas.microsoft.com/office/drawing/2014/main" id="{AA76B865-8DDB-8E08-6C8F-DA63B95102E1}"/>
              </a:ext>
            </a:extLst>
          </p:cNvPr>
          <p:cNvSpPr/>
          <p:nvPr/>
        </p:nvSpPr>
        <p:spPr>
          <a:xfrm>
            <a:off x="-3056587" y="170847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Rectangle: Rounded Corners 24">
            <a:hlinkHover r:id="rId13" action="ppaction://hlinksldjump"/>
            <a:extLst>
              <a:ext uri="{FF2B5EF4-FFF2-40B4-BE49-F238E27FC236}">
                <a16:creationId xmlns:a16="http://schemas.microsoft.com/office/drawing/2014/main" id="{E6BB162F-B26E-2BA8-A468-B72502F809DC}"/>
              </a:ext>
            </a:extLst>
          </p:cNvPr>
          <p:cNvSpPr/>
          <p:nvPr/>
        </p:nvSpPr>
        <p:spPr>
          <a:xfrm>
            <a:off x="-6773201" y="170847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6" name="Picture 25">
            <a:hlinkHover r:id="rId11" action="ppaction://hlinksldjump"/>
            <a:extLst>
              <a:ext uri="{FF2B5EF4-FFF2-40B4-BE49-F238E27FC236}">
                <a16:creationId xmlns:a16="http://schemas.microsoft.com/office/drawing/2014/main" id="{66575978-0F51-CCA0-DDE5-02A54BEBBC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9017" y="674272"/>
            <a:ext cx="1840499" cy="3181332"/>
          </a:xfrm>
          <a:prstGeom prst="rect">
            <a:avLst/>
          </a:prstGeom>
        </p:spPr>
      </p:pic>
      <p:pic>
        <p:nvPicPr>
          <p:cNvPr id="27" name="Picture 26">
            <a:hlinkHover r:id="rId12" action="ppaction://hlinksldjump"/>
            <a:extLst>
              <a:ext uri="{FF2B5EF4-FFF2-40B4-BE49-F238E27FC236}">
                <a16:creationId xmlns:a16="http://schemas.microsoft.com/office/drawing/2014/main" id="{7DAA8330-3900-07B2-32C3-CBC55EE1BFB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971595" y="824559"/>
            <a:ext cx="1797570" cy="3300226"/>
          </a:xfrm>
          <a:prstGeom prst="rect">
            <a:avLst/>
          </a:prstGeom>
        </p:spPr>
      </p:pic>
      <p:pic>
        <p:nvPicPr>
          <p:cNvPr id="28" name="Picture 27">
            <a:hlinkHover r:id="rId13" action="ppaction://hlinksldjump"/>
            <a:extLst>
              <a:ext uri="{FF2B5EF4-FFF2-40B4-BE49-F238E27FC236}">
                <a16:creationId xmlns:a16="http://schemas.microsoft.com/office/drawing/2014/main" id="{1D70DEF1-BF2A-71B7-F874-36997FEAB5B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773201" y="626097"/>
            <a:ext cx="1797572" cy="2796223"/>
          </a:xfrm>
          <a:prstGeom prst="rect">
            <a:avLst/>
          </a:prstGeom>
        </p:spPr>
      </p:pic>
      <p:pic>
        <p:nvPicPr>
          <p:cNvPr id="30" name="Picture 29">
            <a:extLst>
              <a:ext uri="{FF2B5EF4-FFF2-40B4-BE49-F238E27FC236}">
                <a16:creationId xmlns:a16="http://schemas.microsoft.com/office/drawing/2014/main" id="{1859E3F2-7C34-1FAB-8986-A1B4D2455517}"/>
              </a:ext>
            </a:extLst>
          </p:cNvPr>
          <p:cNvPicPr>
            <a:picLocks noChangeAspect="1"/>
          </p:cNvPicPr>
          <p:nvPr/>
        </p:nvPicPr>
        <p:blipFill rotWithShape="1">
          <a:blip r:embed="rId17">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31" name="TextBox 30">
            <a:extLst>
              <a:ext uri="{FF2B5EF4-FFF2-40B4-BE49-F238E27FC236}">
                <a16:creationId xmlns:a16="http://schemas.microsoft.com/office/drawing/2014/main" id="{329FEDD6-9E29-A8D2-3508-724069D6C5A4}"/>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4" name="Picture 33">
            <a:hlinkClick r:id="rId18" action="ppaction://hlinksldjump"/>
            <a:extLst>
              <a:ext uri="{FF2B5EF4-FFF2-40B4-BE49-F238E27FC236}">
                <a16:creationId xmlns:a16="http://schemas.microsoft.com/office/drawing/2014/main" id="{1D43D53D-7C8B-4D07-7FA7-934FF6AAB6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35" name="Picture 34">
            <a:extLst>
              <a:ext uri="{FF2B5EF4-FFF2-40B4-BE49-F238E27FC236}">
                <a16:creationId xmlns:a16="http://schemas.microsoft.com/office/drawing/2014/main" id="{2BD34159-C541-17AD-A418-63FF47316B2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3" name="Picture 2">
            <a:hlinkClick r:id="rId21" action="ppaction://hlinksldjump"/>
            <a:extLst>
              <a:ext uri="{FF2B5EF4-FFF2-40B4-BE49-F238E27FC236}">
                <a16:creationId xmlns:a16="http://schemas.microsoft.com/office/drawing/2014/main" id="{5FF47923-6979-726F-98B7-357F99F491B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8" name="TextBox 7">
            <a:extLst>
              <a:ext uri="{FF2B5EF4-FFF2-40B4-BE49-F238E27FC236}">
                <a16:creationId xmlns:a16="http://schemas.microsoft.com/office/drawing/2014/main" id="{273D7018-76FF-9BB7-838A-4DA7629B5FCA}"/>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4" name="Picture 13">
            <a:extLst>
              <a:ext uri="{FF2B5EF4-FFF2-40B4-BE49-F238E27FC236}">
                <a16:creationId xmlns:a16="http://schemas.microsoft.com/office/drawing/2014/main" id="{7E7C354E-6C0D-1A0B-12B2-77A2AA05F108}"/>
              </a:ext>
            </a:extLst>
          </p:cNvPr>
          <p:cNvPicPr>
            <a:picLocks noChangeAspect="1"/>
          </p:cNvPicPr>
          <p:nvPr/>
        </p:nvPicPr>
        <p:blipFill rotWithShape="1">
          <a:blip r:embed="rId23">
            <a:extLst>
              <a:ext uri="{28A0092B-C50C-407E-A947-70E740481C1C}">
                <a14:useLocalDpi xmlns:a14="http://schemas.microsoft.com/office/drawing/2010/main" val="0"/>
              </a:ext>
            </a:extLst>
          </a:blip>
          <a:srcRect t="63733"/>
          <a:stretch/>
        </p:blipFill>
        <p:spPr>
          <a:xfrm>
            <a:off x="1236041" y="4135090"/>
            <a:ext cx="2731021" cy="889579"/>
          </a:xfrm>
          <a:prstGeom prst="rect">
            <a:avLst/>
          </a:prstGeom>
        </p:spPr>
      </p:pic>
      <p:pic>
        <p:nvPicPr>
          <p:cNvPr id="15" name="Picture 14">
            <a:extLst>
              <a:ext uri="{FF2B5EF4-FFF2-40B4-BE49-F238E27FC236}">
                <a16:creationId xmlns:a16="http://schemas.microsoft.com/office/drawing/2014/main" id="{2D49CF64-7E45-DB28-7F34-92E24A4ADF86}"/>
              </a:ext>
            </a:extLst>
          </p:cNvPr>
          <p:cNvPicPr>
            <a:picLocks noChangeAspect="1"/>
          </p:cNvPicPr>
          <p:nvPr/>
        </p:nvPicPr>
        <p:blipFill rotWithShape="1">
          <a:blip r:embed="rId24">
            <a:extLst>
              <a:ext uri="{28A0092B-C50C-407E-A947-70E740481C1C}">
                <a14:useLocalDpi xmlns:a14="http://schemas.microsoft.com/office/drawing/2010/main" val="0"/>
              </a:ext>
            </a:extLst>
          </a:blip>
          <a:srcRect t="43685"/>
          <a:stretch/>
        </p:blipFill>
        <p:spPr>
          <a:xfrm>
            <a:off x="5209740" y="4171778"/>
            <a:ext cx="1858138" cy="623537"/>
          </a:xfrm>
          <a:prstGeom prst="rect">
            <a:avLst/>
          </a:prstGeom>
        </p:spPr>
      </p:pic>
      <p:pic>
        <p:nvPicPr>
          <p:cNvPr id="17" name="Picture 16">
            <a:extLst>
              <a:ext uri="{FF2B5EF4-FFF2-40B4-BE49-F238E27FC236}">
                <a16:creationId xmlns:a16="http://schemas.microsoft.com/office/drawing/2014/main" id="{EBCCF25F-C4F2-6DA3-1824-166114C5DF66}"/>
              </a:ext>
            </a:extLst>
          </p:cNvPr>
          <p:cNvPicPr>
            <a:picLocks noChangeAspect="1"/>
          </p:cNvPicPr>
          <p:nvPr/>
        </p:nvPicPr>
        <p:blipFill rotWithShape="1">
          <a:blip r:embed="rId25">
            <a:extLst>
              <a:ext uri="{28A0092B-C50C-407E-A947-70E740481C1C}">
                <a14:useLocalDpi xmlns:a14="http://schemas.microsoft.com/office/drawing/2010/main" val="0"/>
              </a:ext>
            </a:extLst>
          </a:blip>
          <a:srcRect l="1968" t="65419" r="-1987"/>
          <a:stretch/>
        </p:blipFill>
        <p:spPr>
          <a:xfrm>
            <a:off x="9012678" y="4170936"/>
            <a:ext cx="1943281" cy="733203"/>
          </a:xfrm>
          <a:prstGeom prst="rect">
            <a:avLst/>
          </a:prstGeom>
        </p:spPr>
      </p:pic>
      <p:sp>
        <p:nvSpPr>
          <p:cNvPr id="11" name="TextBox 10">
            <a:extLst>
              <a:ext uri="{FF2B5EF4-FFF2-40B4-BE49-F238E27FC236}">
                <a16:creationId xmlns:a16="http://schemas.microsoft.com/office/drawing/2014/main" id="{CF8B8374-F309-5681-188B-A6AD251AB5FA}"/>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330599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9928D7E-636F-18FA-B5A6-828666892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81"/>
            <a:ext cx="12230099" cy="6879431"/>
          </a:xfrm>
          <a:prstGeom prst="rect">
            <a:avLst/>
          </a:prstGeom>
        </p:spPr>
      </p:pic>
      <p:sp>
        <p:nvSpPr>
          <p:cNvPr id="8" name="Rectangle 7">
            <a:hlinkHover r:id="rId3" action="ppaction://hlinksldjump"/>
            <a:extLst>
              <a:ext uri="{FF2B5EF4-FFF2-40B4-BE49-F238E27FC236}">
                <a16:creationId xmlns:a16="http://schemas.microsoft.com/office/drawing/2014/main" id="{69F0AFE1-468B-4DA4-8B52-2E9CC5767FAD}"/>
              </a:ext>
            </a:extLst>
          </p:cNvPr>
          <p:cNvSpPr/>
          <p:nvPr/>
        </p:nvSpPr>
        <p:spPr>
          <a:xfrm>
            <a:off x="0" y="44450"/>
            <a:ext cx="12836414" cy="67691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4531950" y="1562429"/>
            <a:ext cx="3204298" cy="3746499"/>
          </a:xfrm>
          <a:prstGeom prst="roundRect">
            <a:avLst/>
          </a:prstGeom>
          <a:solidFill>
            <a:srgbClr val="523134"/>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extLst>
              <a:ext uri="{FF2B5EF4-FFF2-40B4-BE49-F238E27FC236}">
                <a16:creationId xmlns:a16="http://schemas.microsoft.com/office/drawing/2014/main" id="{FF12EF93-86CC-86EF-8D81-38C689D92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9792" y="426782"/>
            <a:ext cx="1500008" cy="3746499"/>
          </a:xfrm>
          <a:prstGeom prst="rect">
            <a:avLst/>
          </a:prstGeom>
        </p:spPr>
      </p:pic>
      <p:sp>
        <p:nvSpPr>
          <p:cNvPr id="7" name="Rectangle: Rounded Corners 6">
            <a:hlinkHover r:id="rId6" action="ppaction://hlinksldjump"/>
            <a:extLst>
              <a:ext uri="{FF2B5EF4-FFF2-40B4-BE49-F238E27FC236}">
                <a16:creationId xmlns:a16="http://schemas.microsoft.com/office/drawing/2014/main" id="{3CB3BC54-D779-6908-74BD-725129ADE642}"/>
              </a:ext>
            </a:extLst>
          </p:cNvPr>
          <p:cNvSpPr/>
          <p:nvPr/>
        </p:nvSpPr>
        <p:spPr>
          <a:xfrm>
            <a:off x="1075601"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7" action="ppaction://hlinksldjump"/>
            <a:extLst>
              <a:ext uri="{FF2B5EF4-FFF2-40B4-BE49-F238E27FC236}">
                <a16:creationId xmlns:a16="http://schemas.microsoft.com/office/drawing/2014/main" id="{D49501B3-9CB4-C2B1-9B0A-07BBE8778E08}"/>
              </a:ext>
            </a:extLst>
          </p:cNvPr>
          <p:cNvSpPr/>
          <p:nvPr/>
        </p:nvSpPr>
        <p:spPr>
          <a:xfrm>
            <a:off x="8432629" y="1715159"/>
            <a:ext cx="2759969" cy="3441041"/>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3" name="Picture 12">
            <a:extLst>
              <a:ext uri="{FF2B5EF4-FFF2-40B4-BE49-F238E27FC236}">
                <a16:creationId xmlns:a16="http://schemas.microsoft.com/office/drawing/2014/main" id="{D1700BB7-10A8-1BFB-7840-1395B65FA0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339" y="776032"/>
            <a:ext cx="2139435" cy="3048000"/>
          </a:xfrm>
          <a:prstGeom prst="rect">
            <a:avLst/>
          </a:prstGeom>
        </p:spPr>
      </p:pic>
      <p:pic>
        <p:nvPicPr>
          <p:cNvPr id="14" name="Picture 13">
            <a:extLst>
              <a:ext uri="{FF2B5EF4-FFF2-40B4-BE49-F238E27FC236}">
                <a16:creationId xmlns:a16="http://schemas.microsoft.com/office/drawing/2014/main" id="{824D7A39-6BB1-7CB6-25F5-E7FB75060C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9031" y="780848"/>
            <a:ext cx="1290140" cy="3229740"/>
          </a:xfrm>
          <a:prstGeom prst="rect">
            <a:avLst/>
          </a:prstGeom>
        </p:spPr>
      </p:pic>
      <p:sp>
        <p:nvSpPr>
          <p:cNvPr id="16" name="Rectangle: Rounded Corners 15">
            <a:hlinkClick r:id="rId10" action="ppaction://hlinksldjump"/>
            <a:extLst>
              <a:ext uri="{FF2B5EF4-FFF2-40B4-BE49-F238E27FC236}">
                <a16:creationId xmlns:a16="http://schemas.microsoft.com/office/drawing/2014/main" id="{89368A3A-A3A1-EA76-61BB-EDE34EC6E22B}"/>
              </a:ext>
            </a:extLst>
          </p:cNvPr>
          <p:cNvSpPr/>
          <p:nvPr/>
        </p:nvSpPr>
        <p:spPr>
          <a:xfrm>
            <a:off x="4480716" y="1562429"/>
            <a:ext cx="323056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hlinkHover r:id="rId11" action="ppaction://hlinksldjump"/>
            <a:extLst>
              <a:ext uri="{FF2B5EF4-FFF2-40B4-BE49-F238E27FC236}">
                <a16:creationId xmlns:a16="http://schemas.microsoft.com/office/drawing/2014/main" id="{D39987C1-F0CF-20E4-04FC-077A0EAC5CE4}"/>
              </a:ext>
            </a:extLst>
          </p:cNvPr>
          <p:cNvSpPr/>
          <p:nvPr/>
        </p:nvSpPr>
        <p:spPr>
          <a:xfrm>
            <a:off x="-10413615" y="170847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ectangle: Rounded Corners 17">
            <a:hlinkHover r:id="rId12" action="ppaction://hlinksldjump"/>
            <a:extLst>
              <a:ext uri="{FF2B5EF4-FFF2-40B4-BE49-F238E27FC236}">
                <a16:creationId xmlns:a16="http://schemas.microsoft.com/office/drawing/2014/main" id="{68A8D7BF-74DC-B17D-3CDC-B0430D2EE6F4}"/>
              </a:ext>
            </a:extLst>
          </p:cNvPr>
          <p:cNvSpPr/>
          <p:nvPr/>
        </p:nvSpPr>
        <p:spPr>
          <a:xfrm>
            <a:off x="-3056587" y="170847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13" action="ppaction://hlinksldjump"/>
            <a:extLst>
              <a:ext uri="{FF2B5EF4-FFF2-40B4-BE49-F238E27FC236}">
                <a16:creationId xmlns:a16="http://schemas.microsoft.com/office/drawing/2014/main" id="{7E765DFF-7D83-787F-5341-DCC07D7DCA4B}"/>
              </a:ext>
            </a:extLst>
          </p:cNvPr>
          <p:cNvSpPr/>
          <p:nvPr/>
        </p:nvSpPr>
        <p:spPr>
          <a:xfrm>
            <a:off x="-6773201" y="170847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0" name="Picture 19">
            <a:hlinkHover r:id="rId11" action="ppaction://hlinksldjump"/>
            <a:extLst>
              <a:ext uri="{FF2B5EF4-FFF2-40B4-BE49-F238E27FC236}">
                <a16:creationId xmlns:a16="http://schemas.microsoft.com/office/drawing/2014/main" id="{8DFEEBC5-42CD-DB42-CC2A-A7D3990824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9017" y="674272"/>
            <a:ext cx="1840499" cy="3181332"/>
          </a:xfrm>
          <a:prstGeom prst="rect">
            <a:avLst/>
          </a:prstGeom>
        </p:spPr>
      </p:pic>
      <p:pic>
        <p:nvPicPr>
          <p:cNvPr id="21" name="Picture 20">
            <a:hlinkHover r:id="rId12" action="ppaction://hlinksldjump"/>
            <a:extLst>
              <a:ext uri="{FF2B5EF4-FFF2-40B4-BE49-F238E27FC236}">
                <a16:creationId xmlns:a16="http://schemas.microsoft.com/office/drawing/2014/main" id="{A1937F5D-3A0F-C523-6C28-3027DA4CBC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971595" y="824559"/>
            <a:ext cx="1797570" cy="3300226"/>
          </a:xfrm>
          <a:prstGeom prst="rect">
            <a:avLst/>
          </a:prstGeom>
        </p:spPr>
      </p:pic>
      <p:pic>
        <p:nvPicPr>
          <p:cNvPr id="22" name="Picture 21">
            <a:hlinkHover r:id="rId13" action="ppaction://hlinksldjump"/>
            <a:extLst>
              <a:ext uri="{FF2B5EF4-FFF2-40B4-BE49-F238E27FC236}">
                <a16:creationId xmlns:a16="http://schemas.microsoft.com/office/drawing/2014/main" id="{59DDDC9A-EF12-FB42-3310-36245EC64A8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773201" y="626097"/>
            <a:ext cx="1797572" cy="2796223"/>
          </a:xfrm>
          <a:prstGeom prst="rect">
            <a:avLst/>
          </a:prstGeom>
        </p:spPr>
      </p:pic>
      <p:pic>
        <p:nvPicPr>
          <p:cNvPr id="24" name="Picture 23">
            <a:extLst>
              <a:ext uri="{FF2B5EF4-FFF2-40B4-BE49-F238E27FC236}">
                <a16:creationId xmlns:a16="http://schemas.microsoft.com/office/drawing/2014/main" id="{733CCC9B-1D0C-2A88-CD90-6EA8860B8183}"/>
              </a:ext>
            </a:extLst>
          </p:cNvPr>
          <p:cNvPicPr>
            <a:picLocks noChangeAspect="1"/>
          </p:cNvPicPr>
          <p:nvPr/>
        </p:nvPicPr>
        <p:blipFill rotWithShape="1">
          <a:blip r:embed="rId17">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5" name="TextBox 24">
            <a:extLst>
              <a:ext uri="{FF2B5EF4-FFF2-40B4-BE49-F238E27FC236}">
                <a16:creationId xmlns:a16="http://schemas.microsoft.com/office/drawing/2014/main" id="{57722084-38BF-42B8-788B-431FAB125D98}"/>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8" name="Picture 27">
            <a:hlinkClick r:id="rId18" action="ppaction://hlinksldjump"/>
            <a:extLst>
              <a:ext uri="{FF2B5EF4-FFF2-40B4-BE49-F238E27FC236}">
                <a16:creationId xmlns:a16="http://schemas.microsoft.com/office/drawing/2014/main" id="{A95926C1-A116-EA98-E152-356CCF63DA8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29" name="Picture 28">
            <a:extLst>
              <a:ext uri="{FF2B5EF4-FFF2-40B4-BE49-F238E27FC236}">
                <a16:creationId xmlns:a16="http://schemas.microsoft.com/office/drawing/2014/main" id="{9198A040-C067-ACEC-027F-731DD19A52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2" name="Picture 1">
            <a:hlinkClick r:id="rId21" action="ppaction://hlinksldjump"/>
            <a:extLst>
              <a:ext uri="{FF2B5EF4-FFF2-40B4-BE49-F238E27FC236}">
                <a16:creationId xmlns:a16="http://schemas.microsoft.com/office/drawing/2014/main" id="{BBC49245-68A2-6E96-9F8A-269275E4A2D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4" name="TextBox 3">
            <a:extLst>
              <a:ext uri="{FF2B5EF4-FFF2-40B4-BE49-F238E27FC236}">
                <a16:creationId xmlns:a16="http://schemas.microsoft.com/office/drawing/2014/main" id="{93143EFD-698C-94FD-5D9C-2F65AE24D88D}"/>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2" name="Picture 11">
            <a:extLst>
              <a:ext uri="{FF2B5EF4-FFF2-40B4-BE49-F238E27FC236}">
                <a16:creationId xmlns:a16="http://schemas.microsoft.com/office/drawing/2014/main" id="{DDE9B11D-FD84-E03E-0585-348AA0C5E2AF}"/>
              </a:ext>
            </a:extLst>
          </p:cNvPr>
          <p:cNvPicPr>
            <a:picLocks noChangeAspect="1"/>
          </p:cNvPicPr>
          <p:nvPr/>
        </p:nvPicPr>
        <p:blipFill rotWithShape="1">
          <a:blip r:embed="rId23">
            <a:extLst>
              <a:ext uri="{28A0092B-C50C-407E-A947-70E740481C1C}">
                <a14:useLocalDpi xmlns:a14="http://schemas.microsoft.com/office/drawing/2010/main" val="0"/>
              </a:ext>
            </a:extLst>
          </a:blip>
          <a:srcRect t="63733"/>
          <a:stretch/>
        </p:blipFill>
        <p:spPr>
          <a:xfrm>
            <a:off x="1483248" y="4170936"/>
            <a:ext cx="1914271" cy="623538"/>
          </a:xfrm>
          <a:prstGeom prst="rect">
            <a:avLst/>
          </a:prstGeom>
        </p:spPr>
      </p:pic>
      <p:pic>
        <p:nvPicPr>
          <p:cNvPr id="15" name="Picture 14">
            <a:extLst>
              <a:ext uri="{FF2B5EF4-FFF2-40B4-BE49-F238E27FC236}">
                <a16:creationId xmlns:a16="http://schemas.microsoft.com/office/drawing/2014/main" id="{FB1DD49A-678E-7AE3-31B8-0DDF7155FB21}"/>
              </a:ext>
            </a:extLst>
          </p:cNvPr>
          <p:cNvPicPr>
            <a:picLocks noChangeAspect="1"/>
          </p:cNvPicPr>
          <p:nvPr/>
        </p:nvPicPr>
        <p:blipFill rotWithShape="1">
          <a:blip r:embed="rId24">
            <a:extLst>
              <a:ext uri="{28A0092B-C50C-407E-A947-70E740481C1C}">
                <a14:useLocalDpi xmlns:a14="http://schemas.microsoft.com/office/drawing/2010/main" val="0"/>
              </a:ext>
            </a:extLst>
          </a:blip>
          <a:srcRect t="43685"/>
          <a:stretch/>
        </p:blipFill>
        <p:spPr>
          <a:xfrm>
            <a:off x="4781692" y="4212559"/>
            <a:ext cx="2628616" cy="882087"/>
          </a:xfrm>
          <a:prstGeom prst="rect">
            <a:avLst/>
          </a:prstGeom>
        </p:spPr>
      </p:pic>
      <p:pic>
        <p:nvPicPr>
          <p:cNvPr id="26" name="Picture 25">
            <a:extLst>
              <a:ext uri="{FF2B5EF4-FFF2-40B4-BE49-F238E27FC236}">
                <a16:creationId xmlns:a16="http://schemas.microsoft.com/office/drawing/2014/main" id="{584813C8-1FB0-670E-5E4D-19A163429B06}"/>
              </a:ext>
            </a:extLst>
          </p:cNvPr>
          <p:cNvPicPr>
            <a:picLocks noChangeAspect="1"/>
          </p:cNvPicPr>
          <p:nvPr/>
        </p:nvPicPr>
        <p:blipFill rotWithShape="1">
          <a:blip r:embed="rId25">
            <a:extLst>
              <a:ext uri="{28A0092B-C50C-407E-A947-70E740481C1C}">
                <a14:useLocalDpi xmlns:a14="http://schemas.microsoft.com/office/drawing/2010/main" val="0"/>
              </a:ext>
            </a:extLst>
          </a:blip>
          <a:srcRect l="1968" t="65419" r="1015"/>
          <a:stretch/>
        </p:blipFill>
        <p:spPr>
          <a:xfrm>
            <a:off x="9012678" y="4170936"/>
            <a:ext cx="1884966" cy="733203"/>
          </a:xfrm>
          <a:prstGeom prst="rect">
            <a:avLst/>
          </a:prstGeom>
        </p:spPr>
      </p:pic>
      <p:sp>
        <p:nvSpPr>
          <p:cNvPr id="5" name="TextBox 4">
            <a:extLst>
              <a:ext uri="{FF2B5EF4-FFF2-40B4-BE49-F238E27FC236}">
                <a16:creationId xmlns:a16="http://schemas.microsoft.com/office/drawing/2014/main" id="{EDF467CB-EB93-509C-B860-0EDD6618EFDA}"/>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5604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ACF8BC4-CD00-E9FC-3D00-78F248F0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81"/>
            <a:ext cx="12230099" cy="6879431"/>
          </a:xfrm>
          <a:prstGeom prst="rect">
            <a:avLst/>
          </a:prstGeom>
        </p:spPr>
      </p:pic>
      <p:sp>
        <p:nvSpPr>
          <p:cNvPr id="5" name="Rectangle 4">
            <a:hlinkHover r:id="rId3" action="ppaction://hlinksldjump"/>
            <a:extLst>
              <a:ext uri="{FF2B5EF4-FFF2-40B4-BE49-F238E27FC236}">
                <a16:creationId xmlns:a16="http://schemas.microsoft.com/office/drawing/2014/main" id="{C4B582CC-05F4-4089-85EF-9550AFCF1866}"/>
              </a:ext>
            </a:extLst>
          </p:cNvPr>
          <p:cNvSpPr/>
          <p:nvPr/>
        </p:nvSpPr>
        <p:spPr>
          <a:xfrm>
            <a:off x="0" y="-65881"/>
            <a:ext cx="12192000" cy="692388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8356429" y="1562429"/>
            <a:ext cx="3204298" cy="3746499"/>
          </a:xfrm>
          <a:prstGeom prst="roundRect">
            <a:avLst/>
          </a:prstGeom>
          <a:gradFill flip="none" rotWithShape="1">
            <a:gsLst>
              <a:gs pos="0">
                <a:srgbClr val="616B72">
                  <a:shade val="30000"/>
                  <a:satMod val="115000"/>
                </a:srgbClr>
              </a:gs>
              <a:gs pos="50000">
                <a:srgbClr val="616B72">
                  <a:shade val="67500"/>
                  <a:satMod val="115000"/>
                </a:srgbClr>
              </a:gs>
              <a:gs pos="100000">
                <a:srgbClr val="616B72">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Rounded Corners 6">
            <a:hlinkHover r:id="rId5" action="ppaction://hlinksldjump"/>
            <a:extLst>
              <a:ext uri="{FF2B5EF4-FFF2-40B4-BE49-F238E27FC236}">
                <a16:creationId xmlns:a16="http://schemas.microsoft.com/office/drawing/2014/main" id="{39FB7642-8AC8-238F-1854-BAED80F054BB}"/>
              </a:ext>
            </a:extLst>
          </p:cNvPr>
          <p:cNvSpPr/>
          <p:nvPr/>
        </p:nvSpPr>
        <p:spPr>
          <a:xfrm>
            <a:off x="1075601" y="1715159"/>
            <a:ext cx="2759969" cy="3441041"/>
          </a:xfrm>
          <a:prstGeom prst="roundRect">
            <a:avLst/>
          </a:prstGeom>
          <a:gradFill flip="none" rotWithShape="1">
            <a:gsLst>
              <a:gs pos="0">
                <a:srgbClr val="84614B">
                  <a:shade val="30000"/>
                  <a:satMod val="115000"/>
                </a:srgbClr>
              </a:gs>
              <a:gs pos="50000">
                <a:srgbClr val="84614B">
                  <a:shade val="67500"/>
                  <a:satMod val="115000"/>
                </a:srgbClr>
              </a:gs>
              <a:gs pos="100000">
                <a:srgbClr val="84614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6" action="ppaction://hlinksldjump"/>
            <a:extLst>
              <a:ext uri="{FF2B5EF4-FFF2-40B4-BE49-F238E27FC236}">
                <a16:creationId xmlns:a16="http://schemas.microsoft.com/office/drawing/2014/main" id="{22769829-25B7-0F41-67F8-43FE17597DDA}"/>
              </a:ext>
            </a:extLst>
          </p:cNvPr>
          <p:cNvSpPr/>
          <p:nvPr/>
        </p:nvSpPr>
        <p:spPr>
          <a:xfrm>
            <a:off x="4716015" y="1715159"/>
            <a:ext cx="2759969" cy="3441041"/>
          </a:xfrm>
          <a:prstGeom prst="roundRect">
            <a:avLst/>
          </a:prstGeom>
          <a:gradFill flip="none" rotWithShape="1">
            <a:gsLst>
              <a:gs pos="0">
                <a:srgbClr val="523134">
                  <a:shade val="30000"/>
                  <a:satMod val="115000"/>
                </a:srgbClr>
              </a:gs>
              <a:gs pos="50000">
                <a:srgbClr val="523134">
                  <a:shade val="67500"/>
                  <a:satMod val="115000"/>
                </a:srgbClr>
              </a:gs>
              <a:gs pos="100000">
                <a:srgbClr val="523134">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2" name="Picture 11">
            <a:extLst>
              <a:ext uri="{FF2B5EF4-FFF2-40B4-BE49-F238E27FC236}">
                <a16:creationId xmlns:a16="http://schemas.microsoft.com/office/drawing/2014/main" id="{E7105074-4BBB-6302-DC0C-35115AE3AC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339" y="776032"/>
            <a:ext cx="2139435" cy="3048000"/>
          </a:xfrm>
          <a:prstGeom prst="rect">
            <a:avLst/>
          </a:prstGeom>
        </p:spPr>
      </p:pic>
      <p:pic>
        <p:nvPicPr>
          <p:cNvPr id="13" name="Picture 12">
            <a:extLst>
              <a:ext uri="{FF2B5EF4-FFF2-40B4-BE49-F238E27FC236}">
                <a16:creationId xmlns:a16="http://schemas.microsoft.com/office/drawing/2014/main" id="{4054A562-D395-4D93-6602-2D8DC61B31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0223" y="776032"/>
            <a:ext cx="1295038" cy="3234556"/>
          </a:xfrm>
          <a:prstGeom prst="rect">
            <a:avLst/>
          </a:prstGeom>
        </p:spPr>
      </p:pic>
      <p:pic>
        <p:nvPicPr>
          <p:cNvPr id="14" name="Picture 13">
            <a:extLst>
              <a:ext uri="{FF2B5EF4-FFF2-40B4-BE49-F238E27FC236}">
                <a16:creationId xmlns:a16="http://schemas.microsoft.com/office/drawing/2014/main" id="{0901371C-5782-C990-2031-3C332AD785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0637" y="502334"/>
            <a:ext cx="1436203" cy="3595395"/>
          </a:xfrm>
          <a:prstGeom prst="rect">
            <a:avLst/>
          </a:prstGeom>
        </p:spPr>
      </p:pic>
      <p:sp>
        <p:nvSpPr>
          <p:cNvPr id="16" name="Rectangle: Rounded Corners 15">
            <a:hlinkClick r:id="rId10" action="ppaction://hlinksldjump"/>
            <a:extLst>
              <a:ext uri="{FF2B5EF4-FFF2-40B4-BE49-F238E27FC236}">
                <a16:creationId xmlns:a16="http://schemas.microsoft.com/office/drawing/2014/main" id="{EEF661E1-1E40-451B-B994-EFA7B1F097A6}"/>
              </a:ext>
            </a:extLst>
          </p:cNvPr>
          <p:cNvSpPr/>
          <p:nvPr/>
        </p:nvSpPr>
        <p:spPr>
          <a:xfrm>
            <a:off x="8356429" y="1555750"/>
            <a:ext cx="3230568" cy="3746499"/>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hlinkHover r:id="rId11" action="ppaction://hlinksldjump"/>
            <a:extLst>
              <a:ext uri="{FF2B5EF4-FFF2-40B4-BE49-F238E27FC236}">
                <a16:creationId xmlns:a16="http://schemas.microsoft.com/office/drawing/2014/main" id="{2C67233E-3D09-1CAB-1D2A-BBE6E1EDBC4C}"/>
              </a:ext>
            </a:extLst>
          </p:cNvPr>
          <p:cNvSpPr/>
          <p:nvPr/>
        </p:nvSpPr>
        <p:spPr>
          <a:xfrm>
            <a:off x="-10413615" y="1708479"/>
            <a:ext cx="2759969" cy="3441041"/>
          </a:xfrm>
          <a:prstGeom prst="roundRect">
            <a:avLst/>
          </a:prstGeom>
          <a:gradFill flip="none" rotWithShape="1">
            <a:gsLst>
              <a:gs pos="0">
                <a:srgbClr val="434240">
                  <a:shade val="30000"/>
                  <a:satMod val="115000"/>
                </a:srgbClr>
              </a:gs>
              <a:gs pos="50000">
                <a:srgbClr val="434240">
                  <a:shade val="67500"/>
                  <a:satMod val="115000"/>
                </a:srgbClr>
              </a:gs>
              <a:gs pos="100000">
                <a:srgbClr val="434240">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ectangle: Rounded Corners 17">
            <a:hlinkHover r:id="rId12" action="ppaction://hlinksldjump"/>
            <a:extLst>
              <a:ext uri="{FF2B5EF4-FFF2-40B4-BE49-F238E27FC236}">
                <a16:creationId xmlns:a16="http://schemas.microsoft.com/office/drawing/2014/main" id="{6A45570B-2E81-A4AD-D629-867A440E2987}"/>
              </a:ext>
            </a:extLst>
          </p:cNvPr>
          <p:cNvSpPr/>
          <p:nvPr/>
        </p:nvSpPr>
        <p:spPr>
          <a:xfrm>
            <a:off x="-3056587" y="1708479"/>
            <a:ext cx="2759969" cy="3441041"/>
          </a:xfrm>
          <a:prstGeom prst="roundRect">
            <a:avLst/>
          </a:prstGeom>
          <a:gradFill flip="none" rotWithShape="1">
            <a:gsLst>
              <a:gs pos="0">
                <a:srgbClr val="808E7C">
                  <a:shade val="30000"/>
                  <a:satMod val="115000"/>
                </a:srgbClr>
              </a:gs>
              <a:gs pos="50000">
                <a:srgbClr val="808E7C">
                  <a:shade val="67500"/>
                  <a:satMod val="115000"/>
                </a:srgbClr>
              </a:gs>
              <a:gs pos="100000">
                <a:srgbClr val="808E7C">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Rectangle: Rounded Corners 18">
            <a:hlinkHover r:id="rId13" action="ppaction://hlinksldjump"/>
            <a:extLst>
              <a:ext uri="{FF2B5EF4-FFF2-40B4-BE49-F238E27FC236}">
                <a16:creationId xmlns:a16="http://schemas.microsoft.com/office/drawing/2014/main" id="{6530F5C1-C9DB-C0D2-89FE-FBE89919C0DC}"/>
              </a:ext>
            </a:extLst>
          </p:cNvPr>
          <p:cNvSpPr/>
          <p:nvPr/>
        </p:nvSpPr>
        <p:spPr>
          <a:xfrm>
            <a:off x="-6773201" y="1708479"/>
            <a:ext cx="2759969" cy="3441041"/>
          </a:xfrm>
          <a:prstGeom prst="roundRect">
            <a:avLst/>
          </a:prstGeom>
          <a:gradFill flip="none" rotWithShape="1">
            <a:gsLst>
              <a:gs pos="0">
                <a:srgbClr val="3B404F">
                  <a:shade val="30000"/>
                  <a:satMod val="115000"/>
                </a:srgbClr>
              </a:gs>
              <a:gs pos="50000">
                <a:srgbClr val="3B404F">
                  <a:shade val="67500"/>
                  <a:satMod val="115000"/>
                </a:srgbClr>
              </a:gs>
              <a:gs pos="100000">
                <a:srgbClr val="3B404F">
                  <a:shade val="100000"/>
                  <a:satMod val="115000"/>
                </a:srgbClr>
              </a:gs>
            </a:gsLst>
            <a:lin ang="162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0" name="Picture 19">
            <a:hlinkHover r:id="rId11" action="ppaction://hlinksldjump"/>
            <a:extLst>
              <a:ext uri="{FF2B5EF4-FFF2-40B4-BE49-F238E27FC236}">
                <a16:creationId xmlns:a16="http://schemas.microsoft.com/office/drawing/2014/main" id="{97B1CF93-E339-F98A-B013-D1537432BE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9017" y="674272"/>
            <a:ext cx="1840499" cy="3181332"/>
          </a:xfrm>
          <a:prstGeom prst="rect">
            <a:avLst/>
          </a:prstGeom>
        </p:spPr>
      </p:pic>
      <p:pic>
        <p:nvPicPr>
          <p:cNvPr id="21" name="Picture 20">
            <a:hlinkHover r:id="rId12" action="ppaction://hlinksldjump"/>
            <a:extLst>
              <a:ext uri="{FF2B5EF4-FFF2-40B4-BE49-F238E27FC236}">
                <a16:creationId xmlns:a16="http://schemas.microsoft.com/office/drawing/2014/main" id="{D2902A5C-0A35-C3F2-3841-572F8A6F92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971595" y="824559"/>
            <a:ext cx="1797570" cy="3300226"/>
          </a:xfrm>
          <a:prstGeom prst="rect">
            <a:avLst/>
          </a:prstGeom>
        </p:spPr>
      </p:pic>
      <p:pic>
        <p:nvPicPr>
          <p:cNvPr id="22" name="Picture 21">
            <a:hlinkHover r:id="rId13" action="ppaction://hlinksldjump"/>
            <a:extLst>
              <a:ext uri="{FF2B5EF4-FFF2-40B4-BE49-F238E27FC236}">
                <a16:creationId xmlns:a16="http://schemas.microsoft.com/office/drawing/2014/main" id="{3D0CEC54-0952-07CF-5934-731D9564C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773201" y="626097"/>
            <a:ext cx="1797572" cy="2796223"/>
          </a:xfrm>
          <a:prstGeom prst="rect">
            <a:avLst/>
          </a:prstGeom>
        </p:spPr>
      </p:pic>
      <p:pic>
        <p:nvPicPr>
          <p:cNvPr id="24" name="Picture 23">
            <a:extLst>
              <a:ext uri="{FF2B5EF4-FFF2-40B4-BE49-F238E27FC236}">
                <a16:creationId xmlns:a16="http://schemas.microsoft.com/office/drawing/2014/main" id="{CBAE6C2D-89F8-1090-8EB8-563CA5388717}"/>
              </a:ext>
            </a:extLst>
          </p:cNvPr>
          <p:cNvPicPr>
            <a:picLocks noChangeAspect="1"/>
          </p:cNvPicPr>
          <p:nvPr/>
        </p:nvPicPr>
        <p:blipFill rotWithShape="1">
          <a:blip r:embed="rId17">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5" name="TextBox 24">
            <a:extLst>
              <a:ext uri="{FF2B5EF4-FFF2-40B4-BE49-F238E27FC236}">
                <a16:creationId xmlns:a16="http://schemas.microsoft.com/office/drawing/2014/main" id="{54116541-DF80-404A-07AD-5870C488AB0F}"/>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8" name="Picture 27">
            <a:hlinkClick r:id="rId18" action="ppaction://hlinksldjump"/>
            <a:extLst>
              <a:ext uri="{FF2B5EF4-FFF2-40B4-BE49-F238E27FC236}">
                <a16:creationId xmlns:a16="http://schemas.microsoft.com/office/drawing/2014/main" id="{B887697C-5B33-9E15-6466-9C363F9A521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9432393" y="6006121"/>
            <a:ext cx="928984" cy="774773"/>
          </a:xfrm>
          <a:prstGeom prst="rect">
            <a:avLst/>
          </a:prstGeom>
        </p:spPr>
      </p:pic>
      <p:pic>
        <p:nvPicPr>
          <p:cNvPr id="29" name="Picture 28">
            <a:extLst>
              <a:ext uri="{FF2B5EF4-FFF2-40B4-BE49-F238E27FC236}">
                <a16:creationId xmlns:a16="http://schemas.microsoft.com/office/drawing/2014/main" id="{B35208FC-78C3-21CE-3418-EAEC680694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2" name="Picture 1">
            <a:hlinkClick r:id="rId21" action="ppaction://hlinksldjump"/>
            <a:extLst>
              <a:ext uri="{FF2B5EF4-FFF2-40B4-BE49-F238E27FC236}">
                <a16:creationId xmlns:a16="http://schemas.microsoft.com/office/drawing/2014/main" id="{F7FFD376-C177-40E9-7190-E4989CC28CB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3" name="TextBox 2">
            <a:extLst>
              <a:ext uri="{FF2B5EF4-FFF2-40B4-BE49-F238E27FC236}">
                <a16:creationId xmlns:a16="http://schemas.microsoft.com/office/drawing/2014/main" id="{6FD14BBB-C7EA-7DFD-F51B-CF73798941D3}"/>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1" name="Picture 10">
            <a:extLst>
              <a:ext uri="{FF2B5EF4-FFF2-40B4-BE49-F238E27FC236}">
                <a16:creationId xmlns:a16="http://schemas.microsoft.com/office/drawing/2014/main" id="{014A6C4D-CFA4-E58D-60B1-03D34A90D7C8}"/>
              </a:ext>
            </a:extLst>
          </p:cNvPr>
          <p:cNvPicPr>
            <a:picLocks noChangeAspect="1"/>
          </p:cNvPicPr>
          <p:nvPr/>
        </p:nvPicPr>
        <p:blipFill rotWithShape="1">
          <a:blip r:embed="rId23">
            <a:extLst>
              <a:ext uri="{28A0092B-C50C-407E-A947-70E740481C1C}">
                <a14:useLocalDpi xmlns:a14="http://schemas.microsoft.com/office/drawing/2010/main" val="0"/>
              </a:ext>
            </a:extLst>
          </a:blip>
          <a:srcRect t="63733"/>
          <a:stretch/>
        </p:blipFill>
        <p:spPr>
          <a:xfrm>
            <a:off x="1483248" y="4170936"/>
            <a:ext cx="1914271" cy="623538"/>
          </a:xfrm>
          <a:prstGeom prst="rect">
            <a:avLst/>
          </a:prstGeom>
        </p:spPr>
      </p:pic>
      <p:pic>
        <p:nvPicPr>
          <p:cNvPr id="15" name="Picture 14">
            <a:extLst>
              <a:ext uri="{FF2B5EF4-FFF2-40B4-BE49-F238E27FC236}">
                <a16:creationId xmlns:a16="http://schemas.microsoft.com/office/drawing/2014/main" id="{1DDCD540-0867-A53C-04BB-8151A76E811B}"/>
              </a:ext>
            </a:extLst>
          </p:cNvPr>
          <p:cNvPicPr>
            <a:picLocks noChangeAspect="1"/>
          </p:cNvPicPr>
          <p:nvPr/>
        </p:nvPicPr>
        <p:blipFill rotWithShape="1">
          <a:blip r:embed="rId24">
            <a:extLst>
              <a:ext uri="{28A0092B-C50C-407E-A947-70E740481C1C}">
                <a14:useLocalDpi xmlns:a14="http://schemas.microsoft.com/office/drawing/2010/main" val="0"/>
              </a:ext>
            </a:extLst>
          </a:blip>
          <a:srcRect t="43685"/>
          <a:stretch/>
        </p:blipFill>
        <p:spPr>
          <a:xfrm>
            <a:off x="5209740" y="4171778"/>
            <a:ext cx="1858138" cy="623537"/>
          </a:xfrm>
          <a:prstGeom prst="rect">
            <a:avLst/>
          </a:prstGeom>
        </p:spPr>
      </p:pic>
      <p:pic>
        <p:nvPicPr>
          <p:cNvPr id="26" name="Picture 25">
            <a:extLst>
              <a:ext uri="{FF2B5EF4-FFF2-40B4-BE49-F238E27FC236}">
                <a16:creationId xmlns:a16="http://schemas.microsoft.com/office/drawing/2014/main" id="{5E97E061-4B81-8268-61B6-0F2420AF3D76}"/>
              </a:ext>
            </a:extLst>
          </p:cNvPr>
          <p:cNvPicPr>
            <a:picLocks noChangeAspect="1"/>
          </p:cNvPicPr>
          <p:nvPr/>
        </p:nvPicPr>
        <p:blipFill rotWithShape="1">
          <a:blip r:embed="rId25">
            <a:extLst>
              <a:ext uri="{28A0092B-C50C-407E-A947-70E740481C1C}">
                <a14:useLocalDpi xmlns:a14="http://schemas.microsoft.com/office/drawing/2010/main" val="0"/>
              </a:ext>
            </a:extLst>
          </a:blip>
          <a:srcRect l="1967" t="65419" r="2644"/>
          <a:stretch/>
        </p:blipFill>
        <p:spPr>
          <a:xfrm>
            <a:off x="8770045" y="4177616"/>
            <a:ext cx="2473590" cy="978584"/>
          </a:xfrm>
          <a:prstGeom prst="rect">
            <a:avLst/>
          </a:prstGeom>
        </p:spPr>
      </p:pic>
      <p:sp>
        <p:nvSpPr>
          <p:cNvPr id="4" name="TextBox 3">
            <a:extLst>
              <a:ext uri="{FF2B5EF4-FFF2-40B4-BE49-F238E27FC236}">
                <a16:creationId xmlns:a16="http://schemas.microsoft.com/office/drawing/2014/main" id="{0B517A80-1C66-7C3A-BDFE-23E27645DF2C}"/>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41959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DB628A1-5E19-AD24-4F92-BC017DC9B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BA733C52-E8E9-79F2-1801-E1C4BE4C8F4F}"/>
              </a:ext>
            </a:extLst>
          </p:cNvPr>
          <p:cNvSpPr/>
          <p:nvPr/>
        </p:nvSpPr>
        <p:spPr>
          <a:xfrm>
            <a:off x="2608289" y="2986114"/>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F50623ED-0721-B0C0-C557-956762152B74}"/>
              </a:ext>
            </a:extLst>
          </p:cNvPr>
          <p:cNvCxnSpPr/>
          <p:nvPr/>
        </p:nvCxnSpPr>
        <p:spPr>
          <a:xfrm>
            <a:off x="9297338" y="2593090"/>
            <a:ext cx="46101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43BAE6E-9DCF-D35A-4B41-006EAA4A5FD1}"/>
              </a:ext>
            </a:extLst>
          </p:cNvPr>
          <p:cNvCxnSpPr/>
          <p:nvPr/>
        </p:nvCxnSpPr>
        <p:spPr>
          <a:xfrm>
            <a:off x="-3110970" y="2593090"/>
            <a:ext cx="4610100" cy="0"/>
          </a:xfrm>
          <a:prstGeom prst="line">
            <a:avLst/>
          </a:prstGeom>
          <a:ln w="28575"/>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F8F0D567-3724-249D-FA12-6E1C2201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27869" y="2269975"/>
            <a:ext cx="646231" cy="646231"/>
          </a:xfrm>
          <a:prstGeom prst="rect">
            <a:avLst/>
          </a:prstGeom>
        </p:spPr>
      </p:pic>
      <p:sp>
        <p:nvSpPr>
          <p:cNvPr id="23" name="Rectangle 22">
            <a:extLst>
              <a:ext uri="{FF2B5EF4-FFF2-40B4-BE49-F238E27FC236}">
                <a16:creationId xmlns:a16="http://schemas.microsoft.com/office/drawing/2014/main" id="{F7D877C2-A3C0-AC06-5E21-15A32A3A78E9}"/>
              </a:ext>
            </a:extLst>
          </p:cNvPr>
          <p:cNvSpPr/>
          <p:nvPr/>
        </p:nvSpPr>
        <p:spPr>
          <a:xfrm>
            <a:off x="2608289" y="1468785"/>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CA10DB84-269F-895C-8C23-3E997E123E21}"/>
              </a:ext>
            </a:extLst>
          </p:cNvPr>
          <p:cNvSpPr/>
          <p:nvPr/>
        </p:nvSpPr>
        <p:spPr>
          <a:xfrm>
            <a:off x="2329543" y="2146765"/>
            <a:ext cx="5698496" cy="769441"/>
          </a:xfrm>
          <a:prstGeom prst="rect">
            <a:avLst/>
          </a:prstGeom>
          <a:solidFill>
            <a:srgbClr val="790000">
              <a:alpha val="65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201B0C34-7F64-9F3E-734D-5CB5D3A47B42}"/>
              </a:ext>
            </a:extLst>
          </p:cNvPr>
          <p:cNvSpPr txBox="1"/>
          <p:nvPr/>
        </p:nvSpPr>
        <p:spPr>
          <a:xfrm>
            <a:off x="2843281" y="2146395"/>
            <a:ext cx="4853812" cy="769441"/>
          </a:xfrm>
          <a:prstGeom prst="rect">
            <a:avLst/>
          </a:prstGeom>
          <a:noFill/>
        </p:spPr>
        <p:txBody>
          <a:bodyPr wrap="square" rtlCol="0">
            <a:spAutoFit/>
          </a:bodyPr>
          <a:lstStyle/>
          <a:p>
            <a:r>
              <a:rPr lang="en-GB" sz="4400" b="1" dirty="0">
                <a:solidFill>
                  <a:schemeClr val="bg1"/>
                </a:solidFill>
                <a:latin typeface="Agency FB" panose="020B0503020202020204" pitchFamily="34" charset="0"/>
              </a:rPr>
              <a:t>EXTRAS MODE</a:t>
            </a:r>
          </a:p>
        </p:txBody>
      </p:sp>
      <p:sp>
        <p:nvSpPr>
          <p:cNvPr id="27" name="Rectangle 26">
            <a:extLst>
              <a:ext uri="{FF2B5EF4-FFF2-40B4-BE49-F238E27FC236}">
                <a16:creationId xmlns:a16="http://schemas.microsoft.com/office/drawing/2014/main" id="{12F94542-04DB-FB0B-2E47-A8FBF4496C6F}"/>
              </a:ext>
            </a:extLst>
          </p:cNvPr>
          <p:cNvSpPr/>
          <p:nvPr/>
        </p:nvSpPr>
        <p:spPr>
          <a:xfrm>
            <a:off x="2329543" y="2146765"/>
            <a:ext cx="397455" cy="769441"/>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AA700E44-8506-E028-D501-68F453071486}"/>
              </a:ext>
            </a:extLst>
          </p:cNvPr>
          <p:cNvSpPr txBox="1"/>
          <p:nvPr/>
        </p:nvSpPr>
        <p:spPr>
          <a:xfrm>
            <a:off x="2843281" y="2982018"/>
            <a:ext cx="3252719" cy="646331"/>
          </a:xfrm>
          <a:prstGeom prst="rect">
            <a:avLst/>
          </a:prstGeom>
          <a:noFill/>
        </p:spPr>
        <p:txBody>
          <a:bodyPr wrap="square" rtlCol="0">
            <a:spAutoFit/>
          </a:bodyPr>
          <a:lstStyle/>
          <a:p>
            <a:r>
              <a:rPr lang="en-GB" sz="3600" b="1" dirty="0">
                <a:latin typeface="Agency FB" panose="020B0503020202020204" pitchFamily="34" charset="0"/>
              </a:rPr>
              <a:t>EXIT</a:t>
            </a:r>
          </a:p>
        </p:txBody>
      </p:sp>
      <p:sp>
        <p:nvSpPr>
          <p:cNvPr id="30" name="TextBox 29">
            <a:extLst>
              <a:ext uri="{FF2B5EF4-FFF2-40B4-BE49-F238E27FC236}">
                <a16:creationId xmlns:a16="http://schemas.microsoft.com/office/drawing/2014/main" id="{DFE2183C-57DE-6B04-A07B-F009D9294606}"/>
              </a:ext>
            </a:extLst>
          </p:cNvPr>
          <p:cNvSpPr txBox="1"/>
          <p:nvPr/>
        </p:nvSpPr>
        <p:spPr>
          <a:xfrm>
            <a:off x="2843281" y="1497805"/>
            <a:ext cx="3252719" cy="646331"/>
          </a:xfrm>
          <a:prstGeom prst="rect">
            <a:avLst/>
          </a:prstGeom>
          <a:noFill/>
        </p:spPr>
        <p:txBody>
          <a:bodyPr wrap="square" rtlCol="0">
            <a:spAutoFit/>
          </a:bodyPr>
          <a:lstStyle/>
          <a:p>
            <a:r>
              <a:rPr lang="en-GB" sz="3600" b="1" dirty="0">
                <a:latin typeface="Agency FB" panose="020B0503020202020204" pitchFamily="34" charset="0"/>
              </a:rPr>
              <a:t>EVOLUTION MODE</a:t>
            </a:r>
          </a:p>
        </p:txBody>
      </p:sp>
      <p:pic>
        <p:nvPicPr>
          <p:cNvPr id="3" name="Picture 2">
            <a:extLst>
              <a:ext uri="{FF2B5EF4-FFF2-40B4-BE49-F238E27FC236}">
                <a16:creationId xmlns:a16="http://schemas.microsoft.com/office/drawing/2014/main" id="{EF8029F7-263E-6A67-AE06-E7F880654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969" y="2288328"/>
            <a:ext cx="646231" cy="646231"/>
          </a:xfrm>
          <a:prstGeom prst="rect">
            <a:avLst/>
          </a:prstGeom>
        </p:spPr>
      </p:pic>
      <p:pic>
        <p:nvPicPr>
          <p:cNvPr id="4" name="Picture 3">
            <a:extLst>
              <a:ext uri="{FF2B5EF4-FFF2-40B4-BE49-F238E27FC236}">
                <a16:creationId xmlns:a16="http://schemas.microsoft.com/office/drawing/2014/main" id="{F9A501D6-4DF4-3540-C6D1-836DDE47A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406" y="2435345"/>
            <a:ext cx="352196" cy="352196"/>
          </a:xfrm>
          <a:prstGeom prst="rect">
            <a:avLst/>
          </a:prstGeom>
        </p:spPr>
      </p:pic>
      <p:sp>
        <p:nvSpPr>
          <p:cNvPr id="5" name="Rectangle 4">
            <a:hlinkClick r:id="rId5" action="ppaction://hlinksldjump"/>
            <a:extLst>
              <a:ext uri="{FF2B5EF4-FFF2-40B4-BE49-F238E27FC236}">
                <a16:creationId xmlns:a16="http://schemas.microsoft.com/office/drawing/2014/main" id="{506925EF-3771-E6D0-E189-96368D0C0F91}"/>
              </a:ext>
            </a:extLst>
          </p:cNvPr>
          <p:cNvSpPr/>
          <p:nvPr/>
        </p:nvSpPr>
        <p:spPr>
          <a:xfrm>
            <a:off x="2310411" y="2146765"/>
            <a:ext cx="5698496" cy="769441"/>
          </a:xfrm>
          <a:prstGeom prst="rect">
            <a:avLst/>
          </a:prstGeom>
          <a:solidFill>
            <a:srgbClr val="790000">
              <a:alpha val="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447B7A28-CE06-21AF-892C-296B2D60A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516" y="2146395"/>
            <a:ext cx="646618" cy="584200"/>
          </a:xfrm>
          <a:prstGeom prst="rect">
            <a:avLst/>
          </a:prstGeom>
        </p:spPr>
      </p:pic>
      <p:sp>
        <p:nvSpPr>
          <p:cNvPr id="2" name="TextBox 1">
            <a:extLst>
              <a:ext uri="{FF2B5EF4-FFF2-40B4-BE49-F238E27FC236}">
                <a16:creationId xmlns:a16="http://schemas.microsoft.com/office/drawing/2014/main" id="{55889DE8-8F91-DA68-DDA5-AA93AD97EABD}"/>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075244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EB5E02-FEE7-33C2-46BB-6B2CA5FF6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732400"/>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938F13EF-8379-4787-9748-DBC078D74C59}"/>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5" name="Picture 4">
            <a:hlinkClick r:id="rId5" action="ppaction://hlinksldjump"/>
            <a:extLst>
              <a:ext uri="{FF2B5EF4-FFF2-40B4-BE49-F238E27FC236}">
                <a16:creationId xmlns:a16="http://schemas.microsoft.com/office/drawing/2014/main" id="{F39852B3-9DF2-4B5D-6141-F6A74B96A81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6" name="Picture 5">
            <a:extLst>
              <a:ext uri="{FF2B5EF4-FFF2-40B4-BE49-F238E27FC236}">
                <a16:creationId xmlns:a16="http://schemas.microsoft.com/office/drawing/2014/main" id="{45F07183-BF03-E701-702B-710606A80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0201" y="736561"/>
            <a:ext cx="2139435" cy="3048000"/>
          </a:xfrm>
          <a:prstGeom prst="rect">
            <a:avLst/>
          </a:prstGeom>
        </p:spPr>
      </p:pic>
      <p:pic>
        <p:nvPicPr>
          <p:cNvPr id="9" name="Picture 8">
            <a:extLst>
              <a:ext uri="{FF2B5EF4-FFF2-40B4-BE49-F238E27FC236}">
                <a16:creationId xmlns:a16="http://schemas.microsoft.com/office/drawing/2014/main" id="{89ED96C4-9BC1-1197-995D-9B6E1AAF1A3D}"/>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0" name="TextBox 9">
            <a:extLst>
              <a:ext uri="{FF2B5EF4-FFF2-40B4-BE49-F238E27FC236}">
                <a16:creationId xmlns:a16="http://schemas.microsoft.com/office/drawing/2014/main" id="{D64966BB-8E0E-EBC9-3067-8807A482B78D}"/>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4" name="Picture 3">
            <a:hlinkClick r:id="rId9" action="ppaction://hlinksldjump"/>
            <a:extLst>
              <a:ext uri="{FF2B5EF4-FFF2-40B4-BE49-F238E27FC236}">
                <a16:creationId xmlns:a16="http://schemas.microsoft.com/office/drawing/2014/main" id="{165A7EC8-62B1-7358-CD30-2D5659D50D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E5B1937A-BF01-201D-872D-41E2ACB8DBE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E9D56B71-46DD-6485-0F1E-9E45EEA05DDC}"/>
              </a:ext>
            </a:extLst>
          </p:cNvPr>
          <p:cNvSpPr txBox="1"/>
          <p:nvPr/>
        </p:nvSpPr>
        <p:spPr>
          <a:xfrm>
            <a:off x="3020020" y="1562021"/>
            <a:ext cx="7440787" cy="1077218"/>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Origins is a 2017 action role-playing video game developed by Ubisoft Montreal and published by Ubisoft. It is the tenth major install in the Assassin's Creed series, following 2015's Assassin's Creed Syndicate.</a:t>
            </a:r>
          </a:p>
        </p:txBody>
      </p:sp>
      <p:pic>
        <p:nvPicPr>
          <p:cNvPr id="12" name="Picture 11">
            <a:extLst>
              <a:ext uri="{FF2B5EF4-FFF2-40B4-BE49-F238E27FC236}">
                <a16:creationId xmlns:a16="http://schemas.microsoft.com/office/drawing/2014/main" id="{B895F553-EDFB-6E22-9BD0-174044E5915E}"/>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340722" y="3038569"/>
            <a:ext cx="971123" cy="470869"/>
          </a:xfrm>
          <a:prstGeom prst="rect">
            <a:avLst/>
          </a:prstGeom>
        </p:spPr>
      </p:pic>
      <p:pic>
        <p:nvPicPr>
          <p:cNvPr id="13" name="Picture 12">
            <a:extLst>
              <a:ext uri="{FF2B5EF4-FFF2-40B4-BE49-F238E27FC236}">
                <a16:creationId xmlns:a16="http://schemas.microsoft.com/office/drawing/2014/main" id="{D6894183-8FF5-0AF7-4A89-4FCCA047904B}"/>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696680" y="2778201"/>
            <a:ext cx="1399804" cy="798661"/>
          </a:xfrm>
          <a:prstGeom prst="rect">
            <a:avLst/>
          </a:prstGeom>
        </p:spPr>
      </p:pic>
      <p:pic>
        <p:nvPicPr>
          <p:cNvPr id="14" name="Picture 13">
            <a:extLst>
              <a:ext uri="{FF2B5EF4-FFF2-40B4-BE49-F238E27FC236}">
                <a16:creationId xmlns:a16="http://schemas.microsoft.com/office/drawing/2014/main" id="{96E5200E-91A3-F963-CD5E-6056F5B725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18256" y="2852699"/>
            <a:ext cx="664924" cy="595200"/>
          </a:xfrm>
          <a:prstGeom prst="rect">
            <a:avLst/>
          </a:prstGeom>
        </p:spPr>
      </p:pic>
      <p:sp>
        <p:nvSpPr>
          <p:cNvPr id="15" name="TextBox 14">
            <a:extLst>
              <a:ext uri="{FF2B5EF4-FFF2-40B4-BE49-F238E27FC236}">
                <a16:creationId xmlns:a16="http://schemas.microsoft.com/office/drawing/2014/main" id="{75806B0C-6487-6306-90AD-307EFC3A9FF7}"/>
              </a:ext>
            </a:extLst>
          </p:cNvPr>
          <p:cNvSpPr txBox="1"/>
          <p:nvPr/>
        </p:nvSpPr>
        <p:spPr>
          <a:xfrm flipH="1">
            <a:off x="3340722" y="3847229"/>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i5-2400s 2.5GHZ or AMD FX-6350 3,9GHZ</a:t>
            </a:r>
          </a:p>
          <a:p>
            <a:pPr algn="l">
              <a:buFont typeface="Arial" panose="020B0604020202020204" pitchFamily="34" charset="0"/>
              <a:buChar char="•"/>
            </a:pPr>
            <a:r>
              <a:rPr lang="en-GB" b="0" i="0" dirty="0">
                <a:solidFill>
                  <a:srgbClr val="BDC1C6"/>
                </a:solidFill>
                <a:effectLst/>
                <a:latin typeface="Google Sans"/>
              </a:rPr>
              <a:t>Video: GTX 66O AMD R9 270(2GB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sp>
        <p:nvSpPr>
          <p:cNvPr id="16" name="TextBox 15">
            <a:extLst>
              <a:ext uri="{FF2B5EF4-FFF2-40B4-BE49-F238E27FC236}">
                <a16:creationId xmlns:a16="http://schemas.microsoft.com/office/drawing/2014/main" id="{C197AAEE-C0A1-B03F-FCFE-5A3DD9D9941E}"/>
              </a:ext>
            </a:extLst>
          </p:cNvPr>
          <p:cNvSpPr txBox="1"/>
          <p:nvPr/>
        </p:nvSpPr>
        <p:spPr>
          <a:xfrm>
            <a:off x="5262821" y="3554062"/>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8" name="TextBox 17">
            <a:extLst>
              <a:ext uri="{FF2B5EF4-FFF2-40B4-BE49-F238E27FC236}">
                <a16:creationId xmlns:a16="http://schemas.microsoft.com/office/drawing/2014/main" id="{3ABD016A-7D11-9628-8B60-12B5BE05B248}"/>
              </a:ext>
            </a:extLst>
          </p:cNvPr>
          <p:cNvSpPr txBox="1"/>
          <p:nvPr/>
        </p:nvSpPr>
        <p:spPr>
          <a:xfrm>
            <a:off x="3020020" y="5942754"/>
            <a:ext cx="7656739" cy="2031325"/>
          </a:xfrm>
          <a:prstGeom prst="rect">
            <a:avLst/>
          </a:prstGeom>
          <a:noFill/>
        </p:spPr>
        <p:txBody>
          <a:bodyPr wrap="square">
            <a:spAutoFit/>
          </a:bodyPr>
          <a:lstStyle/>
          <a:p>
            <a:r>
              <a:rPr lang="en-GB" dirty="0">
                <a:solidFill>
                  <a:schemeClr val="bg1"/>
                </a:solidFill>
              </a:rPr>
              <a:t>Principally set in Egypt, near the end of the Ptolemaic period from 49 to 43 BC, the story follows a </a:t>
            </a:r>
            <a:r>
              <a:rPr lang="en-GB" dirty="0" err="1">
                <a:solidFill>
                  <a:schemeClr val="bg1"/>
                </a:solidFill>
              </a:rPr>
              <a:t>Medjay</a:t>
            </a:r>
            <a:r>
              <a:rPr lang="en-GB" dirty="0">
                <a:solidFill>
                  <a:schemeClr val="bg1"/>
                </a:solidFill>
              </a:rPr>
              <a:t> named </a:t>
            </a:r>
            <a:r>
              <a:rPr lang="en-GB" dirty="0" err="1">
                <a:solidFill>
                  <a:schemeClr val="bg1"/>
                </a:solidFill>
              </a:rPr>
              <a:t>Bayek</a:t>
            </a:r>
            <a:r>
              <a:rPr lang="en-GB" dirty="0">
                <a:solidFill>
                  <a:schemeClr val="bg1"/>
                </a:solidFill>
              </a:rPr>
              <a:t> of </a:t>
            </a:r>
            <a:r>
              <a:rPr lang="en-GB" dirty="0" err="1">
                <a:solidFill>
                  <a:schemeClr val="bg1"/>
                </a:solidFill>
              </a:rPr>
              <a:t>Siwa</a:t>
            </a:r>
            <a:r>
              <a:rPr lang="en-GB" dirty="0">
                <a:solidFill>
                  <a:schemeClr val="bg1"/>
                </a:solidFill>
              </a:rPr>
              <a:t> and his wife Aya as they seek revenge for the murder of their son, and explores the origins of the millennia-long conflict between the Hidden Ones—forerunners to the Assassin Brotherhood, and the Order of the Ancients—forerunners to the Templar Order. The framing story, set in the 21st century, follows a new character, Layla Hassan, who relives </a:t>
            </a:r>
            <a:r>
              <a:rPr lang="en-GB" dirty="0" err="1">
                <a:solidFill>
                  <a:schemeClr val="bg1"/>
                </a:solidFill>
              </a:rPr>
              <a:t>Bayek</a:t>
            </a:r>
            <a:r>
              <a:rPr lang="en-GB" dirty="0">
                <a:solidFill>
                  <a:schemeClr val="bg1"/>
                </a:solidFill>
              </a:rPr>
              <a:t> and Aya's memories using a modified Animus device.</a:t>
            </a:r>
          </a:p>
        </p:txBody>
      </p:sp>
      <p:sp>
        <p:nvSpPr>
          <p:cNvPr id="19" name="TextBox 18">
            <a:extLst>
              <a:ext uri="{FF2B5EF4-FFF2-40B4-BE49-F238E27FC236}">
                <a16:creationId xmlns:a16="http://schemas.microsoft.com/office/drawing/2014/main" id="{EC1CD5AF-DB49-B5A5-C6D2-C364CB272E09}"/>
              </a:ext>
            </a:extLst>
          </p:cNvPr>
          <p:cNvSpPr txBox="1"/>
          <p:nvPr/>
        </p:nvSpPr>
        <p:spPr>
          <a:xfrm>
            <a:off x="3097491" y="9578518"/>
            <a:ext cx="7656739" cy="2031325"/>
          </a:xfrm>
          <a:prstGeom prst="rect">
            <a:avLst/>
          </a:prstGeom>
          <a:noFill/>
        </p:spPr>
        <p:txBody>
          <a:bodyPr wrap="square">
            <a:spAutoFit/>
          </a:bodyPr>
          <a:lstStyle/>
          <a:p>
            <a:r>
              <a:rPr lang="en-GB" dirty="0">
                <a:solidFill>
                  <a:schemeClr val="bg1"/>
                </a:solidFill>
              </a:rPr>
              <a:t>The open world includes all of Ancient Egypt, featuring vast deserts, oasis, lakes and ancient cities such as Alexandria and </a:t>
            </a:r>
            <a:r>
              <a:rPr lang="en-GB" dirty="0" err="1">
                <a:solidFill>
                  <a:schemeClr val="bg1"/>
                </a:solidFill>
              </a:rPr>
              <a:t>Memphis.The</a:t>
            </a:r>
            <a:r>
              <a:rPr lang="en-GB" dirty="0">
                <a:solidFill>
                  <a:schemeClr val="bg1"/>
                </a:solidFill>
              </a:rPr>
              <a:t> game's main character, </a:t>
            </a:r>
            <a:r>
              <a:rPr lang="en-GB" dirty="0" err="1">
                <a:solidFill>
                  <a:schemeClr val="bg1"/>
                </a:solidFill>
              </a:rPr>
              <a:t>Bayek</a:t>
            </a:r>
            <a:r>
              <a:rPr lang="en-GB" dirty="0">
                <a:solidFill>
                  <a:schemeClr val="bg1"/>
                </a:solidFill>
              </a:rPr>
              <a:t>, can dive underwater and explore the lakes and the rivers, the first instance of underwater exploration in the series since 2013's Black </a:t>
            </a:r>
            <a:r>
              <a:rPr lang="en-GB" dirty="0" err="1">
                <a:solidFill>
                  <a:schemeClr val="bg1"/>
                </a:solidFill>
              </a:rPr>
              <a:t>Flag.These</a:t>
            </a:r>
            <a:r>
              <a:rPr lang="en-GB" dirty="0">
                <a:solidFill>
                  <a:schemeClr val="bg1"/>
                </a:solidFill>
              </a:rPr>
              <a:t> side missions, which typically involve rescuing prisoners, defeating enemies, collecting items or investigating items of interest, often take </a:t>
            </a:r>
            <a:r>
              <a:rPr lang="en-GB" dirty="0" err="1">
                <a:solidFill>
                  <a:schemeClr val="bg1"/>
                </a:solidFill>
              </a:rPr>
              <a:t>Bayek</a:t>
            </a:r>
            <a:r>
              <a:rPr lang="en-GB" dirty="0">
                <a:solidFill>
                  <a:schemeClr val="bg1"/>
                </a:solidFill>
              </a:rPr>
              <a:t> to locations of interest, where the player can find treasures.</a:t>
            </a:r>
          </a:p>
        </p:txBody>
      </p:sp>
      <p:pic>
        <p:nvPicPr>
          <p:cNvPr id="20" name="Picture 19">
            <a:extLst>
              <a:ext uri="{FF2B5EF4-FFF2-40B4-BE49-F238E27FC236}">
                <a16:creationId xmlns:a16="http://schemas.microsoft.com/office/drawing/2014/main" id="{33E2E013-4878-6DEA-EA27-5E64209339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91258" y="8258758"/>
            <a:ext cx="2143125" cy="1330022"/>
          </a:xfrm>
          <a:prstGeom prst="rect">
            <a:avLst/>
          </a:prstGeom>
        </p:spPr>
      </p:pic>
      <p:pic>
        <p:nvPicPr>
          <p:cNvPr id="21" name="Picture 20">
            <a:extLst>
              <a:ext uri="{FF2B5EF4-FFF2-40B4-BE49-F238E27FC236}">
                <a16:creationId xmlns:a16="http://schemas.microsoft.com/office/drawing/2014/main" id="{7BEEA889-69BC-C6B3-6A79-9DC3CE3BBC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18945" y="12060307"/>
            <a:ext cx="2139435" cy="1262586"/>
          </a:xfrm>
          <a:prstGeom prst="rect">
            <a:avLst/>
          </a:prstGeom>
        </p:spPr>
      </p:pic>
      <p:pic>
        <p:nvPicPr>
          <p:cNvPr id="22" name="Picture 21">
            <a:extLst>
              <a:ext uri="{FF2B5EF4-FFF2-40B4-BE49-F238E27FC236}">
                <a16:creationId xmlns:a16="http://schemas.microsoft.com/office/drawing/2014/main" id="{8F5441E1-E0F2-EF64-D454-C247B20FB23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56144" y="12072036"/>
            <a:ext cx="2139435" cy="1250857"/>
          </a:xfrm>
          <a:prstGeom prst="rect">
            <a:avLst/>
          </a:prstGeom>
        </p:spPr>
      </p:pic>
      <p:pic>
        <p:nvPicPr>
          <p:cNvPr id="23" name="Picture 22">
            <a:extLst>
              <a:ext uri="{FF2B5EF4-FFF2-40B4-BE49-F238E27FC236}">
                <a16:creationId xmlns:a16="http://schemas.microsoft.com/office/drawing/2014/main" id="{50ED6D6C-A1EF-0A42-3154-04D7E5FF99E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33221" y="12060307"/>
            <a:ext cx="2139435" cy="1262586"/>
          </a:xfrm>
          <a:prstGeom prst="rect">
            <a:avLst/>
          </a:prstGeom>
        </p:spPr>
      </p:pic>
      <p:pic>
        <p:nvPicPr>
          <p:cNvPr id="24" name="Picture 23">
            <a:extLst>
              <a:ext uri="{FF2B5EF4-FFF2-40B4-BE49-F238E27FC236}">
                <a16:creationId xmlns:a16="http://schemas.microsoft.com/office/drawing/2014/main" id="{03662C78-9386-B4D7-A404-5BCE83E2F67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28150" y="8313746"/>
            <a:ext cx="2139435" cy="1330022"/>
          </a:xfrm>
          <a:prstGeom prst="rect">
            <a:avLst/>
          </a:prstGeom>
        </p:spPr>
      </p:pic>
      <p:sp>
        <p:nvSpPr>
          <p:cNvPr id="17" name="TextBox 16">
            <a:extLst>
              <a:ext uri="{FF2B5EF4-FFF2-40B4-BE49-F238E27FC236}">
                <a16:creationId xmlns:a16="http://schemas.microsoft.com/office/drawing/2014/main" id="{4AF282EA-2902-B9FE-68E5-FE184228B93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2866305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2EF65F-EED1-530C-2573-97C7D863B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8"/>
            <a:ext cx="10684599" cy="637405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5" name="Picture 4">
            <a:hlinkClick r:id="rId5" action="ppaction://hlinksldjump"/>
            <a:extLst>
              <a:ext uri="{FF2B5EF4-FFF2-40B4-BE49-F238E27FC236}">
                <a16:creationId xmlns:a16="http://schemas.microsoft.com/office/drawing/2014/main" id="{378EBCE0-F12F-59F2-FD0A-91A1757EC296}"/>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6" name="Picture 5">
            <a:extLst>
              <a:ext uri="{FF2B5EF4-FFF2-40B4-BE49-F238E27FC236}">
                <a16:creationId xmlns:a16="http://schemas.microsoft.com/office/drawing/2014/main" id="{6589F0D1-8885-BFE6-EF8B-C7C86A587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3300" y="459509"/>
            <a:ext cx="1295038" cy="3234556"/>
          </a:xfrm>
          <a:prstGeom prst="rect">
            <a:avLst/>
          </a:prstGeom>
        </p:spPr>
      </p:pic>
      <p:pic>
        <p:nvPicPr>
          <p:cNvPr id="9" name="Picture 8">
            <a:extLst>
              <a:ext uri="{FF2B5EF4-FFF2-40B4-BE49-F238E27FC236}">
                <a16:creationId xmlns:a16="http://schemas.microsoft.com/office/drawing/2014/main" id="{52AEF84F-8EA8-ABF1-2CB9-AFA3CB5F8E5B}"/>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0" name="TextBox 9">
            <a:extLst>
              <a:ext uri="{FF2B5EF4-FFF2-40B4-BE49-F238E27FC236}">
                <a16:creationId xmlns:a16="http://schemas.microsoft.com/office/drawing/2014/main" id="{89474B94-E6C5-487F-7D06-DF1C9D8C8FAC}"/>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3" name="Picture 2">
            <a:hlinkClick r:id="rId9" action="ppaction://hlinksldjump"/>
            <a:extLst>
              <a:ext uri="{FF2B5EF4-FFF2-40B4-BE49-F238E27FC236}">
                <a16:creationId xmlns:a16="http://schemas.microsoft.com/office/drawing/2014/main" id="{358088D1-2CE8-DEEB-6BD5-CA8923036A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218E65CF-5F9F-79D9-15CA-7CD24BA89C56}"/>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1" name="TextBox 10">
            <a:extLst>
              <a:ext uri="{FF2B5EF4-FFF2-40B4-BE49-F238E27FC236}">
                <a16:creationId xmlns:a16="http://schemas.microsoft.com/office/drawing/2014/main" id="{54569CC1-9CDB-5AEC-EC59-B42D1D9B3E37}"/>
              </a:ext>
            </a:extLst>
          </p:cNvPr>
          <p:cNvSpPr txBox="1"/>
          <p:nvPr/>
        </p:nvSpPr>
        <p:spPr>
          <a:xfrm>
            <a:off x="3020020" y="1438709"/>
            <a:ext cx="7440787" cy="2185214"/>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Odyssey is a 2018 action role-playing video game developed by Ubisoft Quebec and published by Ubisoft. It is the eleventh major </a:t>
            </a:r>
            <a:r>
              <a:rPr lang="en-GB" dirty="0" err="1">
                <a:solidFill>
                  <a:schemeClr val="bg1"/>
                </a:solidFill>
              </a:rPr>
              <a:t>installment</a:t>
            </a:r>
            <a:r>
              <a:rPr lang="en-GB" dirty="0">
                <a:solidFill>
                  <a:schemeClr val="bg1"/>
                </a:solidFill>
              </a:rPr>
              <a:t> in the Assassin's Creed series and the successor to 2017's Assassin's Creed Origins. Like its predecessor, the game features a large open world and adopts many elements from the role-playing genre, putting more emphasis on combat and exploration than stealth. Naval combat from previous titles in the series also plays a prominent role in Odyssey</a:t>
            </a:r>
          </a:p>
        </p:txBody>
      </p:sp>
      <p:pic>
        <p:nvPicPr>
          <p:cNvPr id="12" name="Picture 11">
            <a:extLst>
              <a:ext uri="{FF2B5EF4-FFF2-40B4-BE49-F238E27FC236}">
                <a16:creationId xmlns:a16="http://schemas.microsoft.com/office/drawing/2014/main" id="{B82F5966-BAD6-1AFF-C950-7F5E59DCFB4D}"/>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399617" y="3918179"/>
            <a:ext cx="971123" cy="470869"/>
          </a:xfrm>
          <a:prstGeom prst="rect">
            <a:avLst/>
          </a:prstGeom>
        </p:spPr>
      </p:pic>
      <p:pic>
        <p:nvPicPr>
          <p:cNvPr id="13" name="Picture 12">
            <a:extLst>
              <a:ext uri="{FF2B5EF4-FFF2-40B4-BE49-F238E27FC236}">
                <a16:creationId xmlns:a16="http://schemas.microsoft.com/office/drawing/2014/main" id="{330313BD-D5BB-5BA4-AAAE-3E46EC232120}"/>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755575" y="3657811"/>
            <a:ext cx="1399804" cy="798661"/>
          </a:xfrm>
          <a:prstGeom prst="rect">
            <a:avLst/>
          </a:prstGeom>
        </p:spPr>
      </p:pic>
      <p:pic>
        <p:nvPicPr>
          <p:cNvPr id="14" name="Picture 13">
            <a:extLst>
              <a:ext uri="{FF2B5EF4-FFF2-40B4-BE49-F238E27FC236}">
                <a16:creationId xmlns:a16="http://schemas.microsoft.com/office/drawing/2014/main" id="{1CCB7E98-C98A-FFBF-C0C3-54398382B7F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77151" y="3732309"/>
            <a:ext cx="664924" cy="595200"/>
          </a:xfrm>
          <a:prstGeom prst="rect">
            <a:avLst/>
          </a:prstGeom>
        </p:spPr>
      </p:pic>
      <p:sp>
        <p:nvSpPr>
          <p:cNvPr id="15" name="TextBox 14">
            <a:extLst>
              <a:ext uri="{FF2B5EF4-FFF2-40B4-BE49-F238E27FC236}">
                <a16:creationId xmlns:a16="http://schemas.microsoft.com/office/drawing/2014/main" id="{4843C1A0-B238-E8E4-2344-DDF2654840BE}"/>
              </a:ext>
            </a:extLst>
          </p:cNvPr>
          <p:cNvSpPr txBox="1"/>
          <p:nvPr/>
        </p:nvSpPr>
        <p:spPr>
          <a:xfrm>
            <a:off x="5281255" y="4335452"/>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6" name="TextBox 15">
            <a:extLst>
              <a:ext uri="{FF2B5EF4-FFF2-40B4-BE49-F238E27FC236}">
                <a16:creationId xmlns:a16="http://schemas.microsoft.com/office/drawing/2014/main" id="{1627A17F-DACE-5FD8-36A4-6D0FA295BD16}"/>
              </a:ext>
            </a:extLst>
          </p:cNvPr>
          <p:cNvSpPr txBox="1"/>
          <p:nvPr/>
        </p:nvSpPr>
        <p:spPr>
          <a:xfrm flipH="1">
            <a:off x="3313061" y="4542559"/>
            <a:ext cx="6158878" cy="3139321"/>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7sp1/8.1/10(64bit)</a:t>
            </a:r>
          </a:p>
          <a:p>
            <a:pPr algn="l">
              <a:buFont typeface="Arial" panose="020B0604020202020204" pitchFamily="34" charset="0"/>
              <a:buChar char="•"/>
            </a:pPr>
            <a:r>
              <a:rPr lang="en-GB" b="0" i="0" dirty="0">
                <a:solidFill>
                  <a:srgbClr val="BDC1C6"/>
                </a:solidFill>
                <a:effectLst/>
                <a:latin typeface="Google Sans"/>
              </a:rPr>
              <a:t>Processor: Intel core i5-2400s  3.1GHZ or AMD FX-6350 3,9GHZ</a:t>
            </a:r>
          </a:p>
          <a:p>
            <a:pPr algn="l">
              <a:buFont typeface="Arial" panose="020B0604020202020204" pitchFamily="34" charset="0"/>
              <a:buChar char="•"/>
            </a:pPr>
            <a:r>
              <a:rPr lang="en-GB" b="0" i="0" dirty="0">
                <a:solidFill>
                  <a:srgbClr val="BDC1C6"/>
                </a:solidFill>
                <a:effectLst/>
                <a:latin typeface="Google Sans"/>
              </a:rPr>
              <a:t>Video: GTX 66O AMD R9 270(2GB VRAM Shader mode 5.0l).</a:t>
            </a:r>
          </a:p>
          <a:p>
            <a:pPr algn="l">
              <a:buFont typeface="Arial" panose="020B0604020202020204" pitchFamily="34" charset="0"/>
              <a:buChar char="•"/>
            </a:pPr>
            <a:r>
              <a:rPr lang="en-GB" b="0" i="0" dirty="0">
                <a:solidFill>
                  <a:srgbClr val="BDC1C6"/>
                </a:solidFill>
                <a:effectLst/>
                <a:latin typeface="Google Sans"/>
              </a:rPr>
              <a:t>RAM: </a:t>
            </a:r>
            <a:r>
              <a:rPr lang="en-GB" dirty="0">
                <a:solidFill>
                  <a:srgbClr val="BDC1C6"/>
                </a:solidFill>
                <a:latin typeface="Google Sans"/>
              </a:rPr>
              <a:t>8</a:t>
            </a:r>
            <a:r>
              <a:rPr lang="en-GB" b="0" i="0" dirty="0">
                <a:solidFill>
                  <a:srgbClr val="BDC1C6"/>
                </a:solidFill>
                <a:effectLst/>
                <a:latin typeface="Google Sans"/>
              </a:rPr>
              <a:t>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12</a:t>
            </a:r>
            <a:r>
              <a:rPr lang="en-GB" b="0" i="0" dirty="0">
                <a:solidFill>
                  <a:srgbClr val="BDC1C6"/>
                </a:solidFill>
                <a:effectLst/>
                <a:latin typeface="Google Sans"/>
              </a:rPr>
              <a:t>c–compliant sound card.</a:t>
            </a:r>
          </a:p>
          <a:p>
            <a:pPr algn="l">
              <a:buFont typeface="Arial" panose="020B0604020202020204" pitchFamily="34" charset="0"/>
              <a:buChar char="•"/>
            </a:pPr>
            <a:r>
              <a:rPr lang="en-GB" b="0" i="0" dirty="0">
                <a:solidFill>
                  <a:srgbClr val="BDC1C6"/>
                </a:solidFill>
                <a:effectLst/>
                <a:latin typeface="Google Sans"/>
              </a:rPr>
              <a:t>Resolution: 720p.</a:t>
            </a:r>
          </a:p>
          <a:p>
            <a:pPr algn="l"/>
            <a:r>
              <a:rPr lang="en-GB" b="0" i="0" dirty="0">
                <a:solidFill>
                  <a:srgbClr val="BDC1C6"/>
                </a:solidFill>
                <a:effectLst/>
                <a:latin typeface="Google Sans"/>
              </a:rPr>
              <a:t>.</a:t>
            </a:r>
          </a:p>
          <a:p>
            <a:pPr algn="l">
              <a:buFont typeface="Arial" panose="020B0604020202020204" pitchFamily="34" charset="0"/>
              <a:buChar char="•"/>
            </a:pPr>
            <a:endParaRPr lang="en-GB" b="0" i="0" dirty="0">
              <a:solidFill>
                <a:srgbClr val="BDC1C6"/>
              </a:solidFill>
              <a:effectLst/>
              <a:latin typeface="Google Sans"/>
            </a:endParaRPr>
          </a:p>
          <a:p>
            <a:endParaRPr lang="en-GB" dirty="0">
              <a:solidFill>
                <a:schemeClr val="bg1"/>
              </a:solidFill>
            </a:endParaRPr>
          </a:p>
        </p:txBody>
      </p:sp>
      <p:sp>
        <p:nvSpPr>
          <p:cNvPr id="17" name="TextBox 16">
            <a:extLst>
              <a:ext uri="{FF2B5EF4-FFF2-40B4-BE49-F238E27FC236}">
                <a16:creationId xmlns:a16="http://schemas.microsoft.com/office/drawing/2014/main" id="{40209CE5-91C6-99EC-A727-AF4C158FC4D9}"/>
              </a:ext>
            </a:extLst>
          </p:cNvPr>
          <p:cNvSpPr txBox="1"/>
          <p:nvPr/>
        </p:nvSpPr>
        <p:spPr>
          <a:xfrm>
            <a:off x="2877825" y="7137215"/>
            <a:ext cx="7440787" cy="2031325"/>
          </a:xfrm>
          <a:prstGeom prst="rect">
            <a:avLst/>
          </a:prstGeom>
          <a:noFill/>
        </p:spPr>
        <p:txBody>
          <a:bodyPr wrap="square" rtlCol="0">
            <a:spAutoFit/>
          </a:bodyPr>
          <a:lstStyle/>
          <a:p>
            <a:r>
              <a:rPr lang="en-GB" dirty="0">
                <a:solidFill>
                  <a:schemeClr val="bg1"/>
                </a:solidFill>
              </a:rPr>
              <a:t>The game's plot tells a mythological history of the Peloponnesian War between Athens and Sparta from 431 to 422 BC. Players control a Spartan mercenary, who fights on both sides of the conflict as they attempt to find their family and eliminate the mysterious Cult of </a:t>
            </a:r>
            <a:r>
              <a:rPr lang="en-GB" dirty="0" err="1">
                <a:solidFill>
                  <a:schemeClr val="bg1"/>
                </a:solidFill>
              </a:rPr>
              <a:t>Kosmos</a:t>
            </a:r>
            <a:r>
              <a:rPr lang="en-GB" dirty="0">
                <a:solidFill>
                  <a:schemeClr val="bg1"/>
                </a:solidFill>
              </a:rPr>
              <a:t>. Odyssey also continues the story arc of Layla Hassan, a major character introduced in Origins, who relives the mercenary's memories through the Animus device to find a powerful artifact.</a:t>
            </a:r>
          </a:p>
        </p:txBody>
      </p:sp>
      <p:sp>
        <p:nvSpPr>
          <p:cNvPr id="18" name="TextBox 17">
            <a:extLst>
              <a:ext uri="{FF2B5EF4-FFF2-40B4-BE49-F238E27FC236}">
                <a16:creationId xmlns:a16="http://schemas.microsoft.com/office/drawing/2014/main" id="{5629515D-CF25-BD9C-BB89-BEC0FC3A24F2}"/>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9660459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1B82EB-232D-3F70-40B0-F8C5D4352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423059"/>
            <a:ext cx="10684599" cy="6806541"/>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hlinkClick r:id="rId3" action="ppaction://hlinksldjump"/>
            <a:extLst>
              <a:ext uri="{FF2B5EF4-FFF2-40B4-BE49-F238E27FC236}">
                <a16:creationId xmlns:a16="http://schemas.microsoft.com/office/drawing/2014/main" id="{86530F5A-499C-40DA-B4FC-5EDB94F01A6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566360" y="1562021"/>
            <a:ext cx="698540" cy="698540"/>
          </a:xfrm>
          <a:prstGeom prst="rect">
            <a:avLst/>
          </a:prstGeom>
        </p:spPr>
      </p:pic>
      <p:pic>
        <p:nvPicPr>
          <p:cNvPr id="7" name="Picture 6">
            <a:hlinkClick r:id="rId5" action="ppaction://hlinksldjump"/>
            <a:extLst>
              <a:ext uri="{FF2B5EF4-FFF2-40B4-BE49-F238E27FC236}">
                <a16:creationId xmlns:a16="http://schemas.microsoft.com/office/drawing/2014/main" id="{A7F4E445-0484-5496-52F2-B4A7AEE5E981}"/>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099879" y="4885346"/>
            <a:ext cx="634921" cy="634921"/>
          </a:xfrm>
          <a:prstGeom prst="rect">
            <a:avLst/>
          </a:prstGeom>
        </p:spPr>
      </p:pic>
      <p:pic>
        <p:nvPicPr>
          <p:cNvPr id="4" name="Picture 3">
            <a:extLst>
              <a:ext uri="{FF2B5EF4-FFF2-40B4-BE49-F238E27FC236}">
                <a16:creationId xmlns:a16="http://schemas.microsoft.com/office/drawing/2014/main" id="{B24B8F9E-C36C-88E0-9348-AC759AC0E5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5216" y="476048"/>
            <a:ext cx="1290140" cy="3229740"/>
          </a:xfrm>
          <a:prstGeom prst="rect">
            <a:avLst/>
          </a:prstGeom>
        </p:spPr>
      </p:pic>
      <p:pic>
        <p:nvPicPr>
          <p:cNvPr id="10" name="Picture 9">
            <a:extLst>
              <a:ext uri="{FF2B5EF4-FFF2-40B4-BE49-F238E27FC236}">
                <a16:creationId xmlns:a16="http://schemas.microsoft.com/office/drawing/2014/main" id="{5FE2CDD0-DEF2-9A25-8C41-FBF5368D999A}"/>
              </a:ext>
            </a:extLst>
          </p:cNvPr>
          <p:cNvPicPr>
            <a:picLocks noChangeAspect="1"/>
          </p:cNvPicPr>
          <p:nvPr/>
        </p:nvPicPr>
        <p:blipFill rotWithShape="1">
          <a:blip r:embed="rId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11" name="TextBox 10">
            <a:extLst>
              <a:ext uri="{FF2B5EF4-FFF2-40B4-BE49-F238E27FC236}">
                <a16:creationId xmlns:a16="http://schemas.microsoft.com/office/drawing/2014/main" id="{C40A473B-08AF-B34D-ACC7-FD32DB8FAE06}"/>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5" name="Picture 4">
            <a:hlinkClick r:id="rId9" action="ppaction://hlinksldjump"/>
            <a:extLst>
              <a:ext uri="{FF2B5EF4-FFF2-40B4-BE49-F238E27FC236}">
                <a16:creationId xmlns:a16="http://schemas.microsoft.com/office/drawing/2014/main" id="{3FEC7B86-0B1F-026F-207F-257BAB6146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6" name="TextBox 5">
            <a:extLst>
              <a:ext uri="{FF2B5EF4-FFF2-40B4-BE49-F238E27FC236}">
                <a16:creationId xmlns:a16="http://schemas.microsoft.com/office/drawing/2014/main" id="{0AB3781B-7FEC-DCF1-2B20-91D22699883D}"/>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8" name="TextBox 7">
            <a:extLst>
              <a:ext uri="{FF2B5EF4-FFF2-40B4-BE49-F238E27FC236}">
                <a16:creationId xmlns:a16="http://schemas.microsoft.com/office/drawing/2014/main" id="{F5EA87FC-D236-A033-58F1-A5405D8571EC}"/>
              </a:ext>
            </a:extLst>
          </p:cNvPr>
          <p:cNvSpPr txBox="1"/>
          <p:nvPr/>
        </p:nvSpPr>
        <p:spPr>
          <a:xfrm>
            <a:off x="3020020" y="1562021"/>
            <a:ext cx="7440787" cy="1200329"/>
          </a:xfrm>
          <a:prstGeom prst="rect">
            <a:avLst/>
          </a:prstGeom>
          <a:noFill/>
        </p:spPr>
        <p:txBody>
          <a:bodyPr wrap="square" rtlCol="0">
            <a:spAutoFit/>
          </a:bodyPr>
          <a:lstStyle/>
          <a:p>
            <a:r>
              <a:rPr lang="en-GB" dirty="0">
                <a:solidFill>
                  <a:schemeClr val="bg1"/>
                </a:solidFill>
              </a:rPr>
              <a:t>Assassin's Creed Valhalla is a 2020 action role-playing video game developed by Ubisoft Montreal and published by Ubisoft. It is the twelfth major install in the Assassin's Creed series, and the successor to 2018's Assassin's Creed Odyssey.</a:t>
            </a:r>
          </a:p>
        </p:txBody>
      </p:sp>
      <p:pic>
        <p:nvPicPr>
          <p:cNvPr id="12" name="Picture 11">
            <a:extLst>
              <a:ext uri="{FF2B5EF4-FFF2-40B4-BE49-F238E27FC236}">
                <a16:creationId xmlns:a16="http://schemas.microsoft.com/office/drawing/2014/main" id="{D6A50B9B-F443-B212-F371-B8056921FEA1}"/>
              </a:ext>
            </a:extLst>
          </p:cNvPr>
          <p:cNvPicPr>
            <a:picLocks noChangeAspect="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286163" y="2922523"/>
            <a:ext cx="971123" cy="470869"/>
          </a:xfrm>
          <a:prstGeom prst="rect">
            <a:avLst/>
          </a:prstGeom>
        </p:spPr>
      </p:pic>
      <p:pic>
        <p:nvPicPr>
          <p:cNvPr id="13" name="Picture 12">
            <a:extLst>
              <a:ext uri="{FF2B5EF4-FFF2-40B4-BE49-F238E27FC236}">
                <a16:creationId xmlns:a16="http://schemas.microsoft.com/office/drawing/2014/main" id="{75507305-1E56-6DCF-1790-B03C7EC8BB1F}"/>
              </a:ext>
            </a:extLst>
          </p:cNvPr>
          <p:cNvPicPr>
            <a:picLocks noChangeAspect="1"/>
          </p:cNvPicPr>
          <p:nvPr/>
        </p:nvPicPr>
        <p:blipFill rotWithShape="1">
          <a:blip r:embed="rId12">
            <a:extLst>
              <a:ext uri="{28A0092B-C50C-407E-A947-70E740481C1C}">
                <a14:useLocalDpi xmlns:a14="http://schemas.microsoft.com/office/drawing/2010/main" val="0"/>
              </a:ext>
            </a:extLst>
          </a:blip>
          <a:srcRect r="36002"/>
          <a:stretch/>
        </p:blipFill>
        <p:spPr>
          <a:xfrm>
            <a:off x="5642121" y="2662155"/>
            <a:ext cx="1399804" cy="798661"/>
          </a:xfrm>
          <a:prstGeom prst="rect">
            <a:avLst/>
          </a:prstGeom>
        </p:spPr>
      </p:pic>
      <p:pic>
        <p:nvPicPr>
          <p:cNvPr id="14" name="Picture 13">
            <a:extLst>
              <a:ext uri="{FF2B5EF4-FFF2-40B4-BE49-F238E27FC236}">
                <a16:creationId xmlns:a16="http://schemas.microsoft.com/office/drawing/2014/main" id="{35979E2E-6382-DBD4-A121-69C8CA8FBD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63697" y="2736653"/>
            <a:ext cx="664924" cy="595200"/>
          </a:xfrm>
          <a:prstGeom prst="rect">
            <a:avLst/>
          </a:prstGeom>
        </p:spPr>
      </p:pic>
      <p:sp>
        <p:nvSpPr>
          <p:cNvPr id="15" name="TextBox 14">
            <a:extLst>
              <a:ext uri="{FF2B5EF4-FFF2-40B4-BE49-F238E27FC236}">
                <a16:creationId xmlns:a16="http://schemas.microsoft.com/office/drawing/2014/main" id="{1089AED1-5D50-1432-8BF1-A57956ECFD0E}"/>
              </a:ext>
            </a:extLst>
          </p:cNvPr>
          <p:cNvSpPr txBox="1"/>
          <p:nvPr/>
        </p:nvSpPr>
        <p:spPr>
          <a:xfrm flipH="1">
            <a:off x="3286163" y="3731183"/>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i5-4460s 3.2GHZ or AMD </a:t>
            </a:r>
            <a:r>
              <a:rPr lang="en-GB" b="0" i="0" dirty="0" err="1">
                <a:solidFill>
                  <a:srgbClr val="BDC1C6"/>
                </a:solidFill>
                <a:effectLst/>
                <a:latin typeface="Google Sans"/>
              </a:rPr>
              <a:t>Ryzen</a:t>
            </a:r>
            <a:r>
              <a:rPr lang="en-GB" b="0" i="0" dirty="0">
                <a:solidFill>
                  <a:srgbClr val="BDC1C6"/>
                </a:solidFill>
                <a:effectLst/>
                <a:latin typeface="Google Sans"/>
              </a:rPr>
              <a:t>  3</a:t>
            </a:r>
          </a:p>
          <a:p>
            <a:pPr algn="l">
              <a:buFont typeface="Arial" panose="020B0604020202020204" pitchFamily="34" charset="0"/>
              <a:buChar char="•"/>
            </a:pPr>
            <a:r>
              <a:rPr lang="en-GB" b="0" i="0" dirty="0">
                <a:solidFill>
                  <a:srgbClr val="BDC1C6"/>
                </a:solidFill>
                <a:effectLst/>
                <a:latin typeface="Google Sans"/>
              </a:rPr>
              <a:t>Video: GTX 960 AMD R9 380(2GB VRAM Shader mode 5.0).</a:t>
            </a:r>
          </a:p>
          <a:p>
            <a:pPr algn="l">
              <a:buFont typeface="Arial" panose="020B0604020202020204" pitchFamily="34" charset="0"/>
              <a:buChar char="•"/>
            </a:pPr>
            <a:r>
              <a:rPr lang="en-GB" b="0" i="0" dirty="0">
                <a:solidFill>
                  <a:srgbClr val="BDC1C6"/>
                </a:solidFill>
                <a:effectLst/>
                <a:latin typeface="Google Sans"/>
              </a:rPr>
              <a:t>RAM: </a:t>
            </a:r>
            <a:r>
              <a:rPr lang="en-GB" dirty="0">
                <a:solidFill>
                  <a:srgbClr val="BDC1C6"/>
                </a:solidFill>
                <a:latin typeface="Google Sans"/>
              </a:rPr>
              <a:t>8</a:t>
            </a:r>
            <a:r>
              <a:rPr lang="en-GB" b="0" i="0" dirty="0">
                <a:solidFill>
                  <a:srgbClr val="BDC1C6"/>
                </a:solidFill>
                <a:effectLst/>
                <a:latin typeface="Google Sans"/>
              </a:rPr>
              <a:t>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12</a:t>
            </a:r>
            <a:r>
              <a:rPr lang="en-GB" b="0" i="0" dirty="0">
                <a:solidFill>
                  <a:srgbClr val="BDC1C6"/>
                </a:solidFill>
                <a:effectLst/>
                <a:latin typeface="Google Sans"/>
              </a:rPr>
              <a:t>c–compliant sound card.</a:t>
            </a:r>
          </a:p>
          <a:p>
            <a:endParaRPr lang="en-GB" dirty="0">
              <a:solidFill>
                <a:schemeClr val="bg1"/>
              </a:solidFill>
            </a:endParaRPr>
          </a:p>
        </p:txBody>
      </p:sp>
      <p:sp>
        <p:nvSpPr>
          <p:cNvPr id="16" name="TextBox 15">
            <a:extLst>
              <a:ext uri="{FF2B5EF4-FFF2-40B4-BE49-F238E27FC236}">
                <a16:creationId xmlns:a16="http://schemas.microsoft.com/office/drawing/2014/main" id="{A2AA346B-D2BE-BEEB-D08D-33C4E4E92428}"/>
              </a:ext>
            </a:extLst>
          </p:cNvPr>
          <p:cNvSpPr txBox="1"/>
          <p:nvPr/>
        </p:nvSpPr>
        <p:spPr>
          <a:xfrm>
            <a:off x="5208262" y="3438016"/>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7" name="TextBox 16">
            <a:extLst>
              <a:ext uri="{FF2B5EF4-FFF2-40B4-BE49-F238E27FC236}">
                <a16:creationId xmlns:a16="http://schemas.microsoft.com/office/drawing/2014/main" id="{2CCAA70F-FD30-8551-3C6F-F00585DEAB65}"/>
              </a:ext>
            </a:extLst>
          </p:cNvPr>
          <p:cNvSpPr txBox="1"/>
          <p:nvPr/>
        </p:nvSpPr>
        <p:spPr>
          <a:xfrm>
            <a:off x="3018314" y="5921276"/>
            <a:ext cx="7656739" cy="2308324"/>
          </a:xfrm>
          <a:prstGeom prst="rect">
            <a:avLst/>
          </a:prstGeom>
          <a:noFill/>
        </p:spPr>
        <p:txBody>
          <a:bodyPr wrap="square">
            <a:spAutoFit/>
          </a:bodyPr>
          <a:lstStyle/>
          <a:p>
            <a:r>
              <a:rPr lang="en-GB" dirty="0">
                <a:solidFill>
                  <a:schemeClr val="bg1"/>
                </a:solidFill>
              </a:rPr>
              <a:t>Principally set in the years 872–878 AD, the game recounts a fictional story during the Viking expansions into the British Isles. Players control </a:t>
            </a:r>
            <a:r>
              <a:rPr lang="en-GB" dirty="0" err="1">
                <a:solidFill>
                  <a:schemeClr val="bg1"/>
                </a:solidFill>
              </a:rPr>
              <a:t>Eivor</a:t>
            </a:r>
            <a:r>
              <a:rPr lang="en-GB" dirty="0">
                <a:solidFill>
                  <a:schemeClr val="bg1"/>
                </a:solidFill>
              </a:rPr>
              <a:t> </a:t>
            </a:r>
            <a:r>
              <a:rPr lang="en-GB" dirty="0" err="1">
                <a:solidFill>
                  <a:schemeClr val="bg1"/>
                </a:solidFill>
              </a:rPr>
              <a:t>Varinsdottir</a:t>
            </a:r>
            <a:r>
              <a:rPr lang="en-GB" dirty="0">
                <a:solidFill>
                  <a:schemeClr val="bg1"/>
                </a:solidFill>
              </a:rPr>
              <a:t>, a Viking raider who, while attempting to establish a new Viking clan in England, becomes embroiled in the centuries-old conflict between the Assassin Brotherhood, who fight for peace and liberty, and the Templar Order, who desire peace through control. The game also includes a framing story, set in the 21st century, which follows Layla Hassan, an Assassin who relives </a:t>
            </a:r>
            <a:r>
              <a:rPr lang="en-GB" dirty="0" err="1">
                <a:solidFill>
                  <a:schemeClr val="bg1"/>
                </a:solidFill>
              </a:rPr>
              <a:t>Eivor's</a:t>
            </a:r>
            <a:r>
              <a:rPr lang="en-GB" dirty="0">
                <a:solidFill>
                  <a:schemeClr val="bg1"/>
                </a:solidFill>
              </a:rPr>
              <a:t> memories so as to find a way to save the Earth from destruction.</a:t>
            </a:r>
          </a:p>
        </p:txBody>
      </p:sp>
      <p:sp>
        <p:nvSpPr>
          <p:cNvPr id="18" name="TextBox 17">
            <a:extLst>
              <a:ext uri="{FF2B5EF4-FFF2-40B4-BE49-F238E27FC236}">
                <a16:creationId xmlns:a16="http://schemas.microsoft.com/office/drawing/2014/main" id="{022EB9DB-C16D-9A8F-48B3-367B37C224EB}"/>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9925143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2EDEB-6E9C-5AA4-4C9D-419E91DFF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557867"/>
            <a:ext cx="10684599" cy="8161867"/>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3103BA44-EFA4-4FDD-AC56-5E64A7378EE7}"/>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A45F98CF-FE5F-D994-FF1F-7642ECE2C3D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5" name="Picture 4">
            <a:extLst>
              <a:ext uri="{FF2B5EF4-FFF2-40B4-BE49-F238E27FC236}">
                <a16:creationId xmlns:a16="http://schemas.microsoft.com/office/drawing/2014/main" id="{27119275-58ED-5390-8B0A-E06E6EE017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470" y="-1863462"/>
            <a:ext cx="1295038" cy="3234556"/>
          </a:xfrm>
          <a:prstGeom prst="rect">
            <a:avLst/>
          </a:prstGeom>
        </p:spPr>
      </p:pic>
      <p:pic>
        <p:nvPicPr>
          <p:cNvPr id="3" name="Picture 2">
            <a:hlinkClick r:id="rId8" action="ppaction://hlinksldjump"/>
            <a:extLst>
              <a:ext uri="{FF2B5EF4-FFF2-40B4-BE49-F238E27FC236}">
                <a16:creationId xmlns:a16="http://schemas.microsoft.com/office/drawing/2014/main" id="{0693E063-9E12-C25C-0953-B67F09FA5B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6893DCCC-DA41-0A09-CBD9-3A506004B809}"/>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5" name="TextBox 14">
            <a:extLst>
              <a:ext uri="{FF2B5EF4-FFF2-40B4-BE49-F238E27FC236}">
                <a16:creationId xmlns:a16="http://schemas.microsoft.com/office/drawing/2014/main" id="{AE1E971B-DFCC-864A-0511-B74A611FA9AD}"/>
              </a:ext>
            </a:extLst>
          </p:cNvPr>
          <p:cNvSpPr txBox="1"/>
          <p:nvPr/>
        </p:nvSpPr>
        <p:spPr>
          <a:xfrm>
            <a:off x="3073923" y="-4348004"/>
            <a:ext cx="7440787" cy="2031325"/>
          </a:xfrm>
          <a:prstGeom prst="rect">
            <a:avLst/>
          </a:prstGeom>
          <a:noFill/>
        </p:spPr>
        <p:txBody>
          <a:bodyPr wrap="square" rtlCol="0">
            <a:spAutoFit/>
          </a:bodyPr>
          <a:lstStyle/>
          <a:p>
            <a:r>
              <a:rPr lang="en-GB" dirty="0">
                <a:solidFill>
                  <a:schemeClr val="bg1"/>
                </a:solidFill>
              </a:rPr>
              <a:t>Assassin's Creed Odyssey is a 2018 action role-playing video game developed by Ubisoft Quebec and published by Ubisoft. It is the eleventh major </a:t>
            </a:r>
            <a:r>
              <a:rPr lang="en-GB" dirty="0" err="1">
                <a:solidFill>
                  <a:schemeClr val="bg1"/>
                </a:solidFill>
              </a:rPr>
              <a:t>installment</a:t>
            </a:r>
            <a:r>
              <a:rPr lang="en-GB" dirty="0">
                <a:solidFill>
                  <a:schemeClr val="bg1"/>
                </a:solidFill>
              </a:rPr>
              <a:t> in the Assassin's Creed series and the successor to 2017's Assassin's Creed Origins. Like its predecessor, the game features a large open world and adopts many elements from the role-playing genre, putting more emphasis on combat and exploration than stealth. Naval combat from previous titles in the series also plays a prominent role in Odyssey</a:t>
            </a:r>
          </a:p>
        </p:txBody>
      </p:sp>
      <p:pic>
        <p:nvPicPr>
          <p:cNvPr id="16" name="Picture 15">
            <a:extLst>
              <a:ext uri="{FF2B5EF4-FFF2-40B4-BE49-F238E27FC236}">
                <a16:creationId xmlns:a16="http://schemas.microsoft.com/office/drawing/2014/main" id="{DF70E5A4-254E-0CD3-B1D0-28E69DF35525}"/>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453520" y="-1991846"/>
            <a:ext cx="971123" cy="470869"/>
          </a:xfrm>
          <a:prstGeom prst="rect">
            <a:avLst/>
          </a:prstGeom>
        </p:spPr>
      </p:pic>
      <p:pic>
        <p:nvPicPr>
          <p:cNvPr id="17" name="Picture 16">
            <a:extLst>
              <a:ext uri="{FF2B5EF4-FFF2-40B4-BE49-F238E27FC236}">
                <a16:creationId xmlns:a16="http://schemas.microsoft.com/office/drawing/2014/main" id="{62B2BE2E-1383-C2BD-F7AD-CD1A0425454E}"/>
              </a:ext>
            </a:extLst>
          </p:cNvPr>
          <p:cNvPicPr>
            <a:picLocks noChangeAspect="1"/>
          </p:cNvPicPr>
          <p:nvPr/>
        </p:nvPicPr>
        <p:blipFill rotWithShape="1">
          <a:blip r:embed="rId11">
            <a:extLst>
              <a:ext uri="{28A0092B-C50C-407E-A947-70E740481C1C}">
                <a14:useLocalDpi xmlns:a14="http://schemas.microsoft.com/office/drawing/2010/main" val="0"/>
              </a:ext>
            </a:extLst>
          </a:blip>
          <a:srcRect r="36002"/>
          <a:stretch/>
        </p:blipFill>
        <p:spPr>
          <a:xfrm>
            <a:off x="5809478" y="-2252214"/>
            <a:ext cx="1399804" cy="798661"/>
          </a:xfrm>
          <a:prstGeom prst="rect">
            <a:avLst/>
          </a:prstGeom>
        </p:spPr>
      </p:pic>
      <p:pic>
        <p:nvPicPr>
          <p:cNvPr id="18" name="Picture 17">
            <a:extLst>
              <a:ext uri="{FF2B5EF4-FFF2-40B4-BE49-F238E27FC236}">
                <a16:creationId xmlns:a16="http://schemas.microsoft.com/office/drawing/2014/main" id="{692BC3C6-B048-C164-A8B8-1B0C9D4937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1054" y="-2177716"/>
            <a:ext cx="664924" cy="595200"/>
          </a:xfrm>
          <a:prstGeom prst="rect">
            <a:avLst/>
          </a:prstGeom>
        </p:spPr>
      </p:pic>
      <p:sp>
        <p:nvSpPr>
          <p:cNvPr id="19" name="TextBox 18">
            <a:extLst>
              <a:ext uri="{FF2B5EF4-FFF2-40B4-BE49-F238E27FC236}">
                <a16:creationId xmlns:a16="http://schemas.microsoft.com/office/drawing/2014/main" id="{B1F7E4A5-A385-70BC-7949-DB90EA835005}"/>
              </a:ext>
            </a:extLst>
          </p:cNvPr>
          <p:cNvSpPr txBox="1"/>
          <p:nvPr/>
        </p:nvSpPr>
        <p:spPr>
          <a:xfrm>
            <a:off x="5335158" y="-1574573"/>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20" name="TextBox 19">
            <a:extLst>
              <a:ext uri="{FF2B5EF4-FFF2-40B4-BE49-F238E27FC236}">
                <a16:creationId xmlns:a16="http://schemas.microsoft.com/office/drawing/2014/main" id="{E2F25057-3DCE-2DC1-031F-04F4FF3FC508}"/>
              </a:ext>
            </a:extLst>
          </p:cNvPr>
          <p:cNvSpPr txBox="1"/>
          <p:nvPr/>
        </p:nvSpPr>
        <p:spPr>
          <a:xfrm flipH="1">
            <a:off x="3366964" y="-1367466"/>
            <a:ext cx="6158878" cy="3139321"/>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7sp1/8.1/10(64bit)</a:t>
            </a:r>
          </a:p>
          <a:p>
            <a:pPr algn="l">
              <a:buFont typeface="Arial" panose="020B0604020202020204" pitchFamily="34" charset="0"/>
              <a:buChar char="•"/>
            </a:pPr>
            <a:r>
              <a:rPr lang="en-GB" b="0" i="0" dirty="0">
                <a:solidFill>
                  <a:srgbClr val="BDC1C6"/>
                </a:solidFill>
                <a:effectLst/>
                <a:latin typeface="Google Sans"/>
              </a:rPr>
              <a:t>Processor: Intel core i5-2400s  3.1GHZ or AMD FX-6350 3,9GHZ</a:t>
            </a:r>
          </a:p>
          <a:p>
            <a:pPr algn="l">
              <a:buFont typeface="Arial" panose="020B0604020202020204" pitchFamily="34" charset="0"/>
              <a:buChar char="•"/>
            </a:pPr>
            <a:r>
              <a:rPr lang="en-GB" b="0" i="0" dirty="0">
                <a:solidFill>
                  <a:srgbClr val="BDC1C6"/>
                </a:solidFill>
                <a:effectLst/>
                <a:latin typeface="Google Sans"/>
              </a:rPr>
              <a:t>Video: GTX 66O AMD R9 270(2GB VRAM Shader mode 5.0l).</a:t>
            </a:r>
          </a:p>
          <a:p>
            <a:pPr algn="l">
              <a:buFont typeface="Arial" panose="020B0604020202020204" pitchFamily="34" charset="0"/>
              <a:buChar char="•"/>
            </a:pPr>
            <a:r>
              <a:rPr lang="en-GB" b="0" i="0" dirty="0">
                <a:solidFill>
                  <a:srgbClr val="BDC1C6"/>
                </a:solidFill>
                <a:effectLst/>
                <a:latin typeface="Google Sans"/>
              </a:rPr>
              <a:t>RAM: </a:t>
            </a:r>
            <a:r>
              <a:rPr lang="en-GB" dirty="0">
                <a:solidFill>
                  <a:srgbClr val="BDC1C6"/>
                </a:solidFill>
                <a:latin typeface="Google Sans"/>
              </a:rPr>
              <a:t>8</a:t>
            </a:r>
            <a:r>
              <a:rPr lang="en-GB" b="0" i="0" dirty="0">
                <a:solidFill>
                  <a:srgbClr val="BDC1C6"/>
                </a:solidFill>
                <a:effectLst/>
                <a:latin typeface="Google Sans"/>
              </a:rPr>
              <a:t>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pPr algn="l">
              <a:buFont typeface="Arial" panose="020B0604020202020204" pitchFamily="34" charset="0"/>
              <a:buChar char="•"/>
            </a:pPr>
            <a:r>
              <a:rPr lang="en-GB" b="0" i="0" dirty="0">
                <a:solidFill>
                  <a:srgbClr val="BDC1C6"/>
                </a:solidFill>
                <a:effectLst/>
                <a:latin typeface="Google Sans"/>
              </a:rPr>
              <a:t>Resolution: 720p.</a:t>
            </a:r>
          </a:p>
          <a:p>
            <a:pPr algn="l"/>
            <a:r>
              <a:rPr lang="en-GB" b="0" i="0" dirty="0">
                <a:solidFill>
                  <a:srgbClr val="BDC1C6"/>
                </a:solidFill>
                <a:effectLst/>
                <a:latin typeface="Google Sans"/>
              </a:rPr>
              <a:t>.</a:t>
            </a:r>
          </a:p>
          <a:p>
            <a:pPr algn="l">
              <a:buFont typeface="Arial" panose="020B0604020202020204" pitchFamily="34" charset="0"/>
              <a:buChar char="•"/>
            </a:pPr>
            <a:endParaRPr lang="en-GB" b="0" i="0" dirty="0">
              <a:solidFill>
                <a:srgbClr val="BDC1C6"/>
              </a:solidFill>
              <a:effectLst/>
              <a:latin typeface="Google Sans"/>
            </a:endParaRPr>
          </a:p>
          <a:p>
            <a:endParaRPr lang="en-GB" dirty="0">
              <a:solidFill>
                <a:schemeClr val="bg1"/>
              </a:solidFill>
            </a:endParaRPr>
          </a:p>
        </p:txBody>
      </p:sp>
      <p:sp>
        <p:nvSpPr>
          <p:cNvPr id="21" name="TextBox 20">
            <a:extLst>
              <a:ext uri="{FF2B5EF4-FFF2-40B4-BE49-F238E27FC236}">
                <a16:creationId xmlns:a16="http://schemas.microsoft.com/office/drawing/2014/main" id="{ADA27422-3587-44DF-82BA-2215FB08798A}"/>
              </a:ext>
            </a:extLst>
          </p:cNvPr>
          <p:cNvSpPr txBox="1"/>
          <p:nvPr/>
        </p:nvSpPr>
        <p:spPr>
          <a:xfrm>
            <a:off x="3159530" y="1771855"/>
            <a:ext cx="7440787" cy="2031325"/>
          </a:xfrm>
          <a:prstGeom prst="rect">
            <a:avLst/>
          </a:prstGeom>
          <a:noFill/>
        </p:spPr>
        <p:txBody>
          <a:bodyPr wrap="square" rtlCol="0">
            <a:spAutoFit/>
          </a:bodyPr>
          <a:lstStyle/>
          <a:p>
            <a:r>
              <a:rPr lang="en-GB" dirty="0">
                <a:solidFill>
                  <a:schemeClr val="bg1"/>
                </a:solidFill>
              </a:rPr>
              <a:t>The game's plot tells a mythological history of the Peloponnesian War between Athens and Sparta from 431 to 422 BC. Players control a Spartan mercenary, who fights on both sides of the conflict as they attempt to find their family and eliminate the mysterious Cult of </a:t>
            </a:r>
            <a:r>
              <a:rPr lang="en-GB" dirty="0" err="1">
                <a:solidFill>
                  <a:schemeClr val="bg1"/>
                </a:solidFill>
              </a:rPr>
              <a:t>Kosmos</a:t>
            </a:r>
            <a:r>
              <a:rPr lang="en-GB" dirty="0">
                <a:solidFill>
                  <a:schemeClr val="bg1"/>
                </a:solidFill>
              </a:rPr>
              <a:t>. Odyssey also continues the story arc of Layla Hassan, a major character introduced in Origins, who relives the mercenary's memories through the Animus device to find a powerful artifact.</a:t>
            </a:r>
          </a:p>
        </p:txBody>
      </p:sp>
      <p:pic>
        <p:nvPicPr>
          <p:cNvPr id="23" name="Picture 22">
            <a:extLst>
              <a:ext uri="{FF2B5EF4-FFF2-40B4-BE49-F238E27FC236}">
                <a16:creationId xmlns:a16="http://schemas.microsoft.com/office/drawing/2014/main" id="{BA146289-F6E3-8D8A-2B0F-4C4CF522EF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3783" y="4371239"/>
            <a:ext cx="2140928" cy="1203796"/>
          </a:xfrm>
          <a:prstGeom prst="rect">
            <a:avLst/>
          </a:prstGeom>
        </p:spPr>
      </p:pic>
      <p:pic>
        <p:nvPicPr>
          <p:cNvPr id="25" name="Picture 24">
            <a:extLst>
              <a:ext uri="{FF2B5EF4-FFF2-40B4-BE49-F238E27FC236}">
                <a16:creationId xmlns:a16="http://schemas.microsoft.com/office/drawing/2014/main" id="{4061785E-330C-4D0C-CBB3-D6FCE5739F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65818" y="4397446"/>
            <a:ext cx="2182051" cy="1226035"/>
          </a:xfrm>
          <a:prstGeom prst="rect">
            <a:avLst/>
          </a:prstGeom>
        </p:spPr>
      </p:pic>
      <p:pic>
        <p:nvPicPr>
          <p:cNvPr id="27" name="Picture 26">
            <a:extLst>
              <a:ext uri="{FF2B5EF4-FFF2-40B4-BE49-F238E27FC236}">
                <a16:creationId xmlns:a16="http://schemas.microsoft.com/office/drawing/2014/main" id="{D77A3590-8986-7113-624F-736BCF63882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53107" y="4397446"/>
            <a:ext cx="2182051" cy="1221949"/>
          </a:xfrm>
          <a:prstGeom prst="rect">
            <a:avLst/>
          </a:prstGeom>
        </p:spPr>
      </p:pic>
      <p:sp>
        <p:nvSpPr>
          <p:cNvPr id="9" name="TextBox 8">
            <a:extLst>
              <a:ext uri="{FF2B5EF4-FFF2-40B4-BE49-F238E27FC236}">
                <a16:creationId xmlns:a16="http://schemas.microsoft.com/office/drawing/2014/main" id="{E3CD3A6C-EAAC-6662-3882-4832047EC96C}"/>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6544668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22C084-BF34-27B9-C3E4-EB59822DF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124465"/>
            <a:ext cx="10684599" cy="7728465"/>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957A58C2-FD7E-5604-9F96-E61E0824BA4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EB10FF86-F273-A9AA-9BBF-EDF4CE0E8A5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extLst>
              <a:ext uri="{FF2B5EF4-FFF2-40B4-BE49-F238E27FC236}">
                <a16:creationId xmlns:a16="http://schemas.microsoft.com/office/drawing/2014/main" id="{59F6DADF-56A3-AD95-C232-ADEA3B755F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339" y="-1524000"/>
            <a:ext cx="2139435" cy="3048000"/>
          </a:xfrm>
          <a:prstGeom prst="rect">
            <a:avLst/>
          </a:prstGeom>
        </p:spPr>
      </p:pic>
      <p:pic>
        <p:nvPicPr>
          <p:cNvPr id="5" name="Picture 4">
            <a:hlinkClick r:id="rId8" action="ppaction://hlinksldjump"/>
            <a:extLst>
              <a:ext uri="{FF2B5EF4-FFF2-40B4-BE49-F238E27FC236}">
                <a16:creationId xmlns:a16="http://schemas.microsoft.com/office/drawing/2014/main" id="{C1EA5C14-93A4-42FE-032C-19F84A5FB1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8" name="TextBox 7">
            <a:extLst>
              <a:ext uri="{FF2B5EF4-FFF2-40B4-BE49-F238E27FC236}">
                <a16:creationId xmlns:a16="http://schemas.microsoft.com/office/drawing/2014/main" id="{B4450B68-4B1E-53A3-0174-A301B4261E99}"/>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9" name="TextBox 8">
            <a:extLst>
              <a:ext uri="{FF2B5EF4-FFF2-40B4-BE49-F238E27FC236}">
                <a16:creationId xmlns:a16="http://schemas.microsoft.com/office/drawing/2014/main" id="{E48894FE-6EBC-0009-C186-B7090B8C82F0}"/>
              </a:ext>
            </a:extLst>
          </p:cNvPr>
          <p:cNvSpPr txBox="1"/>
          <p:nvPr/>
        </p:nvSpPr>
        <p:spPr>
          <a:xfrm>
            <a:off x="3019774" y="2854021"/>
            <a:ext cx="7656739" cy="2031325"/>
          </a:xfrm>
          <a:prstGeom prst="rect">
            <a:avLst/>
          </a:prstGeom>
          <a:noFill/>
        </p:spPr>
        <p:txBody>
          <a:bodyPr wrap="square">
            <a:spAutoFit/>
          </a:bodyPr>
          <a:lstStyle/>
          <a:p>
            <a:r>
              <a:rPr lang="en-GB" dirty="0">
                <a:solidFill>
                  <a:schemeClr val="bg1"/>
                </a:solidFill>
              </a:rPr>
              <a:t>The open world includes all of Ancient Egypt, featuring vast deserts, oasis, lakes and ancient cities such as Alexandria and </a:t>
            </a:r>
            <a:r>
              <a:rPr lang="en-GB" dirty="0" err="1">
                <a:solidFill>
                  <a:schemeClr val="bg1"/>
                </a:solidFill>
              </a:rPr>
              <a:t>Memphis.The</a:t>
            </a:r>
            <a:r>
              <a:rPr lang="en-GB" dirty="0">
                <a:solidFill>
                  <a:schemeClr val="bg1"/>
                </a:solidFill>
              </a:rPr>
              <a:t> game's main character, </a:t>
            </a:r>
            <a:r>
              <a:rPr lang="en-GB" dirty="0" err="1">
                <a:solidFill>
                  <a:schemeClr val="bg1"/>
                </a:solidFill>
              </a:rPr>
              <a:t>Bayek</a:t>
            </a:r>
            <a:r>
              <a:rPr lang="en-GB" dirty="0">
                <a:solidFill>
                  <a:schemeClr val="bg1"/>
                </a:solidFill>
              </a:rPr>
              <a:t>, can dive underwater and explore the lakes and the rivers, the first instance of underwater exploration in the series since 2013's Black </a:t>
            </a:r>
            <a:r>
              <a:rPr lang="en-GB" dirty="0" err="1">
                <a:solidFill>
                  <a:schemeClr val="bg1"/>
                </a:solidFill>
              </a:rPr>
              <a:t>Flag.These</a:t>
            </a:r>
            <a:r>
              <a:rPr lang="en-GB" dirty="0">
                <a:solidFill>
                  <a:schemeClr val="bg1"/>
                </a:solidFill>
              </a:rPr>
              <a:t> side missions, which typically involve rescuing prisoners, defeating enemies, collecting items or investigating items of interest, often take </a:t>
            </a:r>
            <a:r>
              <a:rPr lang="en-GB" dirty="0" err="1">
                <a:solidFill>
                  <a:schemeClr val="bg1"/>
                </a:solidFill>
              </a:rPr>
              <a:t>Bayek</a:t>
            </a:r>
            <a:r>
              <a:rPr lang="en-GB" dirty="0">
                <a:solidFill>
                  <a:schemeClr val="bg1"/>
                </a:solidFill>
              </a:rPr>
              <a:t> to locations of interest, where the player can find treasures.</a:t>
            </a:r>
          </a:p>
        </p:txBody>
      </p:sp>
      <p:sp>
        <p:nvSpPr>
          <p:cNvPr id="10" name="TextBox 9">
            <a:extLst>
              <a:ext uri="{FF2B5EF4-FFF2-40B4-BE49-F238E27FC236}">
                <a16:creationId xmlns:a16="http://schemas.microsoft.com/office/drawing/2014/main" id="{B5DD254E-5A67-56E2-843B-4A994E62EFCD}"/>
              </a:ext>
            </a:extLst>
          </p:cNvPr>
          <p:cNvSpPr txBox="1"/>
          <p:nvPr/>
        </p:nvSpPr>
        <p:spPr>
          <a:xfrm>
            <a:off x="3020020" y="-761663"/>
            <a:ext cx="7656739" cy="2031325"/>
          </a:xfrm>
          <a:prstGeom prst="rect">
            <a:avLst/>
          </a:prstGeom>
          <a:noFill/>
        </p:spPr>
        <p:txBody>
          <a:bodyPr wrap="square">
            <a:spAutoFit/>
          </a:bodyPr>
          <a:lstStyle/>
          <a:p>
            <a:r>
              <a:rPr lang="en-GB" dirty="0">
                <a:solidFill>
                  <a:schemeClr val="bg1"/>
                </a:solidFill>
              </a:rPr>
              <a:t>Principally set in Egypt, near the end of the Ptolemaic period from 49 to 43 BC, the story follows a </a:t>
            </a:r>
            <a:r>
              <a:rPr lang="en-GB" dirty="0" err="1">
                <a:solidFill>
                  <a:schemeClr val="bg1"/>
                </a:solidFill>
              </a:rPr>
              <a:t>Medjay</a:t>
            </a:r>
            <a:r>
              <a:rPr lang="en-GB" dirty="0">
                <a:solidFill>
                  <a:schemeClr val="bg1"/>
                </a:solidFill>
              </a:rPr>
              <a:t> named </a:t>
            </a:r>
            <a:r>
              <a:rPr lang="en-GB" dirty="0" err="1">
                <a:solidFill>
                  <a:schemeClr val="bg1"/>
                </a:solidFill>
              </a:rPr>
              <a:t>Bayek</a:t>
            </a:r>
            <a:r>
              <a:rPr lang="en-GB" dirty="0">
                <a:solidFill>
                  <a:schemeClr val="bg1"/>
                </a:solidFill>
              </a:rPr>
              <a:t> of </a:t>
            </a:r>
            <a:r>
              <a:rPr lang="en-GB" dirty="0" err="1">
                <a:solidFill>
                  <a:schemeClr val="bg1"/>
                </a:solidFill>
              </a:rPr>
              <a:t>Siwa</a:t>
            </a:r>
            <a:r>
              <a:rPr lang="en-GB" dirty="0">
                <a:solidFill>
                  <a:schemeClr val="bg1"/>
                </a:solidFill>
              </a:rPr>
              <a:t> and his wife Aya as they seek revenge for the murder of their son, and explores the origins of the millennia-long conflict between the Hidden Ones—forerunners to the Assassin Brotherhood, and the Order of the Ancients—forerunners to the Templar Order. The framing story, set in the 21st century, follows a new character, Layla Hassan, who relives </a:t>
            </a:r>
            <a:r>
              <a:rPr lang="en-GB" dirty="0" err="1">
                <a:solidFill>
                  <a:schemeClr val="bg1"/>
                </a:solidFill>
              </a:rPr>
              <a:t>Bayek</a:t>
            </a:r>
            <a:r>
              <a:rPr lang="en-GB" dirty="0">
                <a:solidFill>
                  <a:schemeClr val="bg1"/>
                </a:solidFill>
              </a:rPr>
              <a:t> and Aya's memories using a modified Animus device.</a:t>
            </a:r>
          </a:p>
        </p:txBody>
      </p:sp>
      <p:pic>
        <p:nvPicPr>
          <p:cNvPr id="12" name="Picture 11">
            <a:extLst>
              <a:ext uri="{FF2B5EF4-FFF2-40B4-BE49-F238E27FC236}">
                <a16:creationId xmlns:a16="http://schemas.microsoft.com/office/drawing/2014/main" id="{D0C53761-73FC-0435-6D6B-396EC5A506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5466" y="1324232"/>
            <a:ext cx="2139435" cy="1330022"/>
          </a:xfrm>
          <a:prstGeom prst="rect">
            <a:avLst/>
          </a:prstGeom>
        </p:spPr>
      </p:pic>
      <p:pic>
        <p:nvPicPr>
          <p:cNvPr id="14" name="Picture 13">
            <a:extLst>
              <a:ext uri="{FF2B5EF4-FFF2-40B4-BE49-F238E27FC236}">
                <a16:creationId xmlns:a16="http://schemas.microsoft.com/office/drawing/2014/main" id="{F7D7467D-196E-2831-F94D-512AD2892F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69975" y="1366314"/>
            <a:ext cx="2143125" cy="1330022"/>
          </a:xfrm>
          <a:prstGeom prst="rect">
            <a:avLst/>
          </a:prstGeom>
        </p:spPr>
      </p:pic>
      <p:pic>
        <p:nvPicPr>
          <p:cNvPr id="16" name="Picture 15">
            <a:extLst>
              <a:ext uri="{FF2B5EF4-FFF2-40B4-BE49-F238E27FC236}">
                <a16:creationId xmlns:a16="http://schemas.microsoft.com/office/drawing/2014/main" id="{F4C7F994-76D7-0BA5-7911-D78C89A02E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9101" y="5073384"/>
            <a:ext cx="2139435" cy="1262586"/>
          </a:xfrm>
          <a:prstGeom prst="rect">
            <a:avLst/>
          </a:prstGeom>
        </p:spPr>
      </p:pic>
      <p:pic>
        <p:nvPicPr>
          <p:cNvPr id="18" name="Picture 17">
            <a:extLst>
              <a:ext uri="{FF2B5EF4-FFF2-40B4-BE49-F238E27FC236}">
                <a16:creationId xmlns:a16="http://schemas.microsoft.com/office/drawing/2014/main" id="{46D2FE47-D3B3-5D5F-14F5-6E396E64BE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66300" y="5085113"/>
            <a:ext cx="2139435" cy="1250857"/>
          </a:xfrm>
          <a:prstGeom prst="rect">
            <a:avLst/>
          </a:prstGeom>
        </p:spPr>
      </p:pic>
      <p:pic>
        <p:nvPicPr>
          <p:cNvPr id="20" name="Picture 19">
            <a:extLst>
              <a:ext uri="{FF2B5EF4-FFF2-40B4-BE49-F238E27FC236}">
                <a16:creationId xmlns:a16="http://schemas.microsoft.com/office/drawing/2014/main" id="{9C2399A7-7D58-6FC0-8A80-00865C0AFF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43377" y="5073384"/>
            <a:ext cx="2139435" cy="1262586"/>
          </a:xfrm>
          <a:prstGeom prst="rect">
            <a:avLst/>
          </a:prstGeom>
        </p:spPr>
      </p:pic>
      <p:sp>
        <p:nvSpPr>
          <p:cNvPr id="21" name="TextBox 20">
            <a:extLst>
              <a:ext uri="{FF2B5EF4-FFF2-40B4-BE49-F238E27FC236}">
                <a16:creationId xmlns:a16="http://schemas.microsoft.com/office/drawing/2014/main" id="{63332587-28BF-AE9A-B696-EE7786FC789E}"/>
              </a:ext>
            </a:extLst>
          </p:cNvPr>
          <p:cNvSpPr txBox="1"/>
          <p:nvPr/>
        </p:nvSpPr>
        <p:spPr>
          <a:xfrm>
            <a:off x="3145191" y="-5209276"/>
            <a:ext cx="7440787" cy="1077218"/>
          </a:xfrm>
          <a:prstGeom prst="rect">
            <a:avLst/>
          </a:prstGeom>
          <a:noFill/>
        </p:spPr>
        <p:txBody>
          <a:bodyPr wrap="square" rtlCol="0">
            <a:spAutoFit/>
          </a:bodyPr>
          <a:lstStyle/>
          <a:p>
            <a:r>
              <a:rPr lang="en-GB" sz="2800" dirty="0">
                <a:solidFill>
                  <a:schemeClr val="bg1"/>
                </a:solidFill>
              </a:rPr>
              <a:t>A</a:t>
            </a:r>
            <a:r>
              <a:rPr lang="en-GB" dirty="0">
                <a:solidFill>
                  <a:schemeClr val="bg1"/>
                </a:solidFill>
              </a:rPr>
              <a:t>ssassin's Creed Origins is a 2017 action role-playing video game developed by Ubisoft Montreal and published by Ubisoft. It is the tenth major install in the Assassin's Creed series, following 2015's Assassin's Creed Syndicate.</a:t>
            </a:r>
          </a:p>
        </p:txBody>
      </p:sp>
      <p:pic>
        <p:nvPicPr>
          <p:cNvPr id="22" name="Picture 21">
            <a:extLst>
              <a:ext uri="{FF2B5EF4-FFF2-40B4-BE49-F238E27FC236}">
                <a16:creationId xmlns:a16="http://schemas.microsoft.com/office/drawing/2014/main" id="{32EAF4AE-308A-7AFA-F002-C0F83B4E762F}"/>
              </a:ext>
            </a:extLst>
          </p:cNvPr>
          <p:cNvPicPr>
            <a:picLocks noChangeAspect="1"/>
          </p:cNvPicPr>
          <p:nvPr/>
        </p:nvPicPr>
        <p:blipFill rotWithShape="1">
          <a:blip r:embed="rId15">
            <a:duotone>
              <a:schemeClr val="bg2">
                <a:shade val="45000"/>
                <a:satMod val="135000"/>
              </a:schemeClr>
              <a:prstClr val="white"/>
            </a:duotone>
            <a:extLst>
              <a:ext uri="{28A0092B-C50C-407E-A947-70E740481C1C}">
                <a14:useLocalDpi xmlns:a14="http://schemas.microsoft.com/office/drawing/2010/main" val="0"/>
              </a:ext>
            </a:extLst>
          </a:blip>
          <a:srcRect t="1" r="41762" b="17892"/>
          <a:stretch/>
        </p:blipFill>
        <p:spPr>
          <a:xfrm>
            <a:off x="3465893" y="-3732728"/>
            <a:ext cx="971123" cy="470869"/>
          </a:xfrm>
          <a:prstGeom prst="rect">
            <a:avLst/>
          </a:prstGeom>
        </p:spPr>
      </p:pic>
      <p:pic>
        <p:nvPicPr>
          <p:cNvPr id="23" name="Picture 22">
            <a:extLst>
              <a:ext uri="{FF2B5EF4-FFF2-40B4-BE49-F238E27FC236}">
                <a16:creationId xmlns:a16="http://schemas.microsoft.com/office/drawing/2014/main" id="{BEF81929-5771-8CE5-CD02-154A4D3F6C3B}"/>
              </a:ext>
            </a:extLst>
          </p:cNvPr>
          <p:cNvPicPr>
            <a:picLocks noChangeAspect="1"/>
          </p:cNvPicPr>
          <p:nvPr/>
        </p:nvPicPr>
        <p:blipFill rotWithShape="1">
          <a:blip r:embed="rId16">
            <a:extLst>
              <a:ext uri="{28A0092B-C50C-407E-A947-70E740481C1C}">
                <a14:useLocalDpi xmlns:a14="http://schemas.microsoft.com/office/drawing/2010/main" val="0"/>
              </a:ext>
            </a:extLst>
          </a:blip>
          <a:srcRect r="36002"/>
          <a:stretch/>
        </p:blipFill>
        <p:spPr>
          <a:xfrm>
            <a:off x="5821851" y="-3993096"/>
            <a:ext cx="1399804" cy="798661"/>
          </a:xfrm>
          <a:prstGeom prst="rect">
            <a:avLst/>
          </a:prstGeom>
        </p:spPr>
      </p:pic>
      <p:pic>
        <p:nvPicPr>
          <p:cNvPr id="24" name="Picture 23">
            <a:extLst>
              <a:ext uri="{FF2B5EF4-FFF2-40B4-BE49-F238E27FC236}">
                <a16:creationId xmlns:a16="http://schemas.microsoft.com/office/drawing/2014/main" id="{98CACC89-6107-0CAF-E1B3-1A12C441AB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43427" y="-3918598"/>
            <a:ext cx="664924" cy="595200"/>
          </a:xfrm>
          <a:prstGeom prst="rect">
            <a:avLst/>
          </a:prstGeom>
        </p:spPr>
      </p:pic>
      <p:sp>
        <p:nvSpPr>
          <p:cNvPr id="25" name="TextBox 24">
            <a:extLst>
              <a:ext uri="{FF2B5EF4-FFF2-40B4-BE49-F238E27FC236}">
                <a16:creationId xmlns:a16="http://schemas.microsoft.com/office/drawing/2014/main" id="{43CF6BD2-2096-54D9-1F6D-5C79A6D645AC}"/>
              </a:ext>
            </a:extLst>
          </p:cNvPr>
          <p:cNvSpPr txBox="1"/>
          <p:nvPr/>
        </p:nvSpPr>
        <p:spPr>
          <a:xfrm flipH="1">
            <a:off x="3465893" y="-2924068"/>
            <a:ext cx="6158878" cy="2308324"/>
          </a:xfrm>
          <a:prstGeom prst="rect">
            <a:avLst/>
          </a:prstGeom>
          <a:noFill/>
        </p:spPr>
        <p:txBody>
          <a:bodyPr wrap="square" rtlCol="0">
            <a:spAutoFit/>
          </a:bodyPr>
          <a:lstStyle/>
          <a:p>
            <a:r>
              <a:rPr lang="en-GB" dirty="0">
                <a:solidFill>
                  <a:schemeClr val="bg1"/>
                </a:solidFill>
              </a:rPr>
              <a:t>Minimum</a:t>
            </a:r>
          </a:p>
          <a:p>
            <a:pPr algn="l">
              <a:buFont typeface="Arial" panose="020B0604020202020204" pitchFamily="34" charset="0"/>
              <a:buChar char="•"/>
            </a:pPr>
            <a:r>
              <a:rPr lang="en-GB" dirty="0">
                <a:solidFill>
                  <a:schemeClr val="bg1"/>
                </a:solidFill>
              </a:rPr>
              <a:t> </a:t>
            </a:r>
            <a:r>
              <a:rPr lang="en-GB" b="0" i="0" dirty="0">
                <a:solidFill>
                  <a:srgbClr val="BDC1C6"/>
                </a:solidFill>
                <a:effectLst/>
                <a:latin typeface="Google Sans"/>
              </a:rPr>
              <a:t>OS: Windows : 7/8.1/10(64bit)</a:t>
            </a:r>
          </a:p>
          <a:p>
            <a:pPr algn="l">
              <a:buFont typeface="Arial" panose="020B0604020202020204" pitchFamily="34" charset="0"/>
              <a:buChar char="•"/>
            </a:pPr>
            <a:r>
              <a:rPr lang="en-GB" b="0" i="0" dirty="0">
                <a:solidFill>
                  <a:srgbClr val="BDC1C6"/>
                </a:solidFill>
                <a:effectLst/>
                <a:latin typeface="Google Sans"/>
              </a:rPr>
              <a:t>Processor: Intel core i5-2400s 2.5GHZ or AMD FX-6350 3,9GHZ</a:t>
            </a:r>
          </a:p>
          <a:p>
            <a:pPr algn="l">
              <a:buFont typeface="Arial" panose="020B0604020202020204" pitchFamily="34" charset="0"/>
              <a:buChar char="•"/>
            </a:pPr>
            <a:r>
              <a:rPr lang="en-GB" b="0" i="0" dirty="0">
                <a:solidFill>
                  <a:srgbClr val="BDC1C6"/>
                </a:solidFill>
                <a:effectLst/>
                <a:latin typeface="Google Sans"/>
              </a:rPr>
              <a:t>Video: GTX 66O AMD R9 270(2GB VRAM Shader mode 5.0l).</a:t>
            </a:r>
          </a:p>
          <a:p>
            <a:pPr algn="l">
              <a:buFont typeface="Arial" panose="020B0604020202020204" pitchFamily="34" charset="0"/>
              <a:buChar char="•"/>
            </a:pPr>
            <a:r>
              <a:rPr lang="en-GB" b="0" i="0" dirty="0">
                <a:solidFill>
                  <a:srgbClr val="BDC1C6"/>
                </a:solidFill>
                <a:effectLst/>
                <a:latin typeface="Google Sans"/>
              </a:rPr>
              <a:t>RAM: 6 GB.</a:t>
            </a:r>
          </a:p>
          <a:p>
            <a:pPr algn="l">
              <a:buFont typeface="Arial" panose="020B0604020202020204" pitchFamily="34" charset="0"/>
              <a:buChar char="•"/>
            </a:pPr>
            <a:r>
              <a:rPr lang="en-GB" b="0" i="0" dirty="0">
                <a:solidFill>
                  <a:srgbClr val="BDC1C6"/>
                </a:solidFill>
                <a:effectLst/>
                <a:latin typeface="Google Sans"/>
              </a:rPr>
              <a:t>Storage: 50 GB.</a:t>
            </a:r>
          </a:p>
          <a:p>
            <a:pPr algn="l">
              <a:buFont typeface="Arial" panose="020B0604020202020204" pitchFamily="34" charset="0"/>
              <a:buChar char="•"/>
            </a:pPr>
            <a:r>
              <a:rPr lang="en-GB" b="0" i="0" dirty="0">
                <a:solidFill>
                  <a:srgbClr val="BDC1C6"/>
                </a:solidFill>
                <a:effectLst/>
                <a:latin typeface="Google Sans"/>
              </a:rPr>
              <a:t>Sound Card: DirectX </a:t>
            </a:r>
            <a:r>
              <a:rPr lang="en-GB" dirty="0">
                <a:solidFill>
                  <a:srgbClr val="BDC1C6"/>
                </a:solidFill>
                <a:latin typeface="Google Sans"/>
              </a:rPr>
              <a:t>11</a:t>
            </a:r>
            <a:r>
              <a:rPr lang="en-GB" b="0" i="0" dirty="0">
                <a:solidFill>
                  <a:srgbClr val="BDC1C6"/>
                </a:solidFill>
                <a:effectLst/>
                <a:latin typeface="Google Sans"/>
              </a:rPr>
              <a:t>c–compliant sound card.</a:t>
            </a:r>
          </a:p>
          <a:p>
            <a:endParaRPr lang="en-GB" dirty="0">
              <a:solidFill>
                <a:schemeClr val="bg1"/>
              </a:solidFill>
            </a:endParaRPr>
          </a:p>
        </p:txBody>
      </p:sp>
      <p:sp>
        <p:nvSpPr>
          <p:cNvPr id="26" name="TextBox 25">
            <a:extLst>
              <a:ext uri="{FF2B5EF4-FFF2-40B4-BE49-F238E27FC236}">
                <a16:creationId xmlns:a16="http://schemas.microsoft.com/office/drawing/2014/main" id="{2208EDF1-237F-B3B2-77F0-FBD997AB46CD}"/>
              </a:ext>
            </a:extLst>
          </p:cNvPr>
          <p:cNvSpPr txBox="1"/>
          <p:nvPr/>
        </p:nvSpPr>
        <p:spPr>
          <a:xfrm>
            <a:off x="5387992" y="-3217235"/>
            <a:ext cx="2670796" cy="369332"/>
          </a:xfrm>
          <a:prstGeom prst="rect">
            <a:avLst/>
          </a:prstGeom>
          <a:noFill/>
        </p:spPr>
        <p:txBody>
          <a:bodyPr wrap="square" rtlCol="0">
            <a:spAutoFit/>
          </a:bodyPr>
          <a:lstStyle/>
          <a:p>
            <a:r>
              <a:rPr lang="en-GB" b="1" dirty="0">
                <a:solidFill>
                  <a:srgbClr val="BDC1C6"/>
                </a:solidFill>
                <a:latin typeface="Google Sans"/>
              </a:rPr>
              <a:t>PC </a:t>
            </a:r>
            <a:r>
              <a:rPr lang="en-GB" b="1" i="0" dirty="0">
                <a:solidFill>
                  <a:srgbClr val="BDC1C6"/>
                </a:solidFill>
                <a:effectLst/>
                <a:latin typeface="Google Sans"/>
              </a:rPr>
              <a:t>System requirements </a:t>
            </a:r>
          </a:p>
        </p:txBody>
      </p:sp>
      <p:sp>
        <p:nvSpPr>
          <p:cNvPr id="11" name="TextBox 10">
            <a:extLst>
              <a:ext uri="{FF2B5EF4-FFF2-40B4-BE49-F238E27FC236}">
                <a16:creationId xmlns:a16="http://schemas.microsoft.com/office/drawing/2014/main" id="{0A14F9E7-4A81-9CA0-06CD-9BC40FDAE664}"/>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3499051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DC445A-4E91-137F-A36B-771FA50BC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5E8571F-62FC-4729-BD4E-95DA6AB62BF2}"/>
              </a:ext>
            </a:extLst>
          </p:cNvPr>
          <p:cNvSpPr/>
          <p:nvPr/>
        </p:nvSpPr>
        <p:spPr>
          <a:xfrm>
            <a:off x="1050201" y="-1223319"/>
            <a:ext cx="10684599" cy="7827319"/>
          </a:xfrm>
          <a:prstGeom prst="roundRect">
            <a:avLst/>
          </a:prstGeom>
          <a:solidFill>
            <a:schemeClr val="tx1">
              <a:alpha val="40000"/>
            </a:schemeClr>
          </a:soli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hlinkClick r:id="rId3" action="ppaction://hlinksldjump"/>
            <a:extLst>
              <a:ext uri="{FF2B5EF4-FFF2-40B4-BE49-F238E27FC236}">
                <a16:creationId xmlns:a16="http://schemas.microsoft.com/office/drawing/2014/main" id="{E89DF497-3181-26E0-DFED-78928B286DBE}"/>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6" name="Picture 5">
            <a:hlinkClick r:id="rId5" action="ppaction://hlinksldjump"/>
            <a:extLst>
              <a:ext uri="{FF2B5EF4-FFF2-40B4-BE49-F238E27FC236}">
                <a16:creationId xmlns:a16="http://schemas.microsoft.com/office/drawing/2014/main" id="{FEE5A535-A0AE-1DE1-A9D1-B4989D6C8D4A}"/>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99879" y="4885346"/>
            <a:ext cx="634921" cy="634921"/>
          </a:xfrm>
          <a:prstGeom prst="rect">
            <a:avLst/>
          </a:prstGeom>
        </p:spPr>
      </p:pic>
      <p:pic>
        <p:nvPicPr>
          <p:cNvPr id="3" name="Picture 2">
            <a:extLst>
              <a:ext uri="{FF2B5EF4-FFF2-40B4-BE49-F238E27FC236}">
                <a16:creationId xmlns:a16="http://schemas.microsoft.com/office/drawing/2014/main" id="{73FA4B76-9C8E-6C5E-906F-EE3DDBD27A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7985" y="-1461519"/>
            <a:ext cx="1290140" cy="3229740"/>
          </a:xfrm>
          <a:prstGeom prst="rect">
            <a:avLst/>
          </a:prstGeom>
        </p:spPr>
      </p:pic>
      <p:pic>
        <p:nvPicPr>
          <p:cNvPr id="5" name="Picture 4">
            <a:hlinkClick r:id="rId8" action="ppaction://hlinksldjump"/>
            <a:extLst>
              <a:ext uri="{FF2B5EF4-FFF2-40B4-BE49-F238E27FC236}">
                <a16:creationId xmlns:a16="http://schemas.microsoft.com/office/drawing/2014/main" id="{099A0517-5564-2821-79C4-AD4CC1BAFB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7" name="TextBox 6">
            <a:extLst>
              <a:ext uri="{FF2B5EF4-FFF2-40B4-BE49-F238E27FC236}">
                <a16:creationId xmlns:a16="http://schemas.microsoft.com/office/drawing/2014/main" id="{F8478708-A296-5CAC-18CB-5514E1519F1A}"/>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0" name="TextBox 9">
            <a:extLst>
              <a:ext uri="{FF2B5EF4-FFF2-40B4-BE49-F238E27FC236}">
                <a16:creationId xmlns:a16="http://schemas.microsoft.com/office/drawing/2014/main" id="{90B891B9-6D8C-9459-8989-CD8665D644AA}"/>
              </a:ext>
            </a:extLst>
          </p:cNvPr>
          <p:cNvSpPr txBox="1"/>
          <p:nvPr/>
        </p:nvSpPr>
        <p:spPr>
          <a:xfrm>
            <a:off x="3020020" y="-765628"/>
            <a:ext cx="7656739" cy="2308324"/>
          </a:xfrm>
          <a:prstGeom prst="rect">
            <a:avLst/>
          </a:prstGeom>
          <a:noFill/>
        </p:spPr>
        <p:txBody>
          <a:bodyPr wrap="square">
            <a:spAutoFit/>
          </a:bodyPr>
          <a:lstStyle/>
          <a:p>
            <a:r>
              <a:rPr lang="en-GB" dirty="0">
                <a:solidFill>
                  <a:schemeClr val="bg1"/>
                </a:solidFill>
              </a:rPr>
              <a:t>Principally set in the years 872–878 AD, the game recounts a fictional story during the Viking expansions into the British Isles. Players control </a:t>
            </a:r>
            <a:r>
              <a:rPr lang="en-GB" dirty="0" err="1">
                <a:solidFill>
                  <a:schemeClr val="bg1"/>
                </a:solidFill>
              </a:rPr>
              <a:t>Eivor</a:t>
            </a:r>
            <a:r>
              <a:rPr lang="en-GB" dirty="0">
                <a:solidFill>
                  <a:schemeClr val="bg1"/>
                </a:solidFill>
              </a:rPr>
              <a:t> </a:t>
            </a:r>
            <a:r>
              <a:rPr lang="en-GB" dirty="0" err="1">
                <a:solidFill>
                  <a:schemeClr val="bg1"/>
                </a:solidFill>
              </a:rPr>
              <a:t>Varinsdottir</a:t>
            </a:r>
            <a:r>
              <a:rPr lang="en-GB" dirty="0">
                <a:solidFill>
                  <a:schemeClr val="bg1"/>
                </a:solidFill>
              </a:rPr>
              <a:t>, a Viking raider who, while attempting to establish a new Viking clan in England, becomes embroiled in the centuries-old conflict between the Assassin Brotherhood, who fight for peace and liberty, and the Templar Order, who desire peace through control. The game also includes a framing story, set in the 21st century, which follows Layla Hassan, an Assassin who relives </a:t>
            </a:r>
            <a:r>
              <a:rPr lang="en-GB" dirty="0" err="1">
                <a:solidFill>
                  <a:schemeClr val="bg1"/>
                </a:solidFill>
              </a:rPr>
              <a:t>Eivor's</a:t>
            </a:r>
            <a:r>
              <a:rPr lang="en-GB" dirty="0">
                <a:solidFill>
                  <a:schemeClr val="bg1"/>
                </a:solidFill>
              </a:rPr>
              <a:t> memories so as to find a way to save the Earth from destruction.</a:t>
            </a:r>
          </a:p>
        </p:txBody>
      </p:sp>
      <p:pic>
        <p:nvPicPr>
          <p:cNvPr id="12" name="Picture 11">
            <a:extLst>
              <a:ext uri="{FF2B5EF4-FFF2-40B4-BE49-F238E27FC236}">
                <a16:creationId xmlns:a16="http://schemas.microsoft.com/office/drawing/2014/main" id="{7C592E9D-5A6C-1244-BBBB-A14CC32E9B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0793" y="2068172"/>
            <a:ext cx="1891670" cy="1059335"/>
          </a:xfrm>
          <a:prstGeom prst="rect">
            <a:avLst/>
          </a:prstGeom>
        </p:spPr>
      </p:pic>
      <p:pic>
        <p:nvPicPr>
          <p:cNvPr id="16" name="Picture 15">
            <a:extLst>
              <a:ext uri="{FF2B5EF4-FFF2-40B4-BE49-F238E27FC236}">
                <a16:creationId xmlns:a16="http://schemas.microsoft.com/office/drawing/2014/main" id="{E2CA2397-F877-AE9B-54B7-1862B1ACD1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40643" y="2068172"/>
            <a:ext cx="1891669" cy="1059335"/>
          </a:xfrm>
          <a:prstGeom prst="rect">
            <a:avLst/>
          </a:prstGeom>
        </p:spPr>
      </p:pic>
      <p:pic>
        <p:nvPicPr>
          <p:cNvPr id="18" name="Picture 17">
            <a:extLst>
              <a:ext uri="{FF2B5EF4-FFF2-40B4-BE49-F238E27FC236}">
                <a16:creationId xmlns:a16="http://schemas.microsoft.com/office/drawing/2014/main" id="{0E1D3DCB-3C37-55B7-A32E-75E4A416FA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30118" y="2068172"/>
            <a:ext cx="1891669" cy="1059335"/>
          </a:xfrm>
          <a:prstGeom prst="rect">
            <a:avLst/>
          </a:prstGeom>
        </p:spPr>
      </p:pic>
      <p:sp>
        <p:nvSpPr>
          <p:cNvPr id="9" name="TextBox 8">
            <a:extLst>
              <a:ext uri="{FF2B5EF4-FFF2-40B4-BE49-F238E27FC236}">
                <a16:creationId xmlns:a16="http://schemas.microsoft.com/office/drawing/2014/main" id="{547F9188-1169-6E00-AE33-FA6AA860A49B}"/>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0552308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AE4F02-A879-5ABF-1D87-49A6F3763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Rounded Corners 10">
            <a:extLst>
              <a:ext uri="{FF2B5EF4-FFF2-40B4-BE49-F238E27FC236}">
                <a16:creationId xmlns:a16="http://schemas.microsoft.com/office/drawing/2014/main" id="{43EADFD1-1A08-8F9C-CE21-2442A18E20E6}"/>
              </a:ext>
            </a:extLst>
          </p:cNvPr>
          <p:cNvSpPr/>
          <p:nvPr/>
        </p:nvSpPr>
        <p:spPr>
          <a:xfrm>
            <a:off x="2459101" y="726830"/>
            <a:ext cx="9511226" cy="15556524"/>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5718EC0-F7FD-CA7E-5486-ED2E4883E08A}"/>
              </a:ext>
            </a:extLst>
          </p:cNvPr>
          <p:cNvSpPr txBox="1"/>
          <p:nvPr/>
        </p:nvSpPr>
        <p:spPr>
          <a:xfrm>
            <a:off x="3619500" y="1028700"/>
            <a:ext cx="3924300" cy="523220"/>
          </a:xfrm>
          <a:prstGeom prst="rect">
            <a:avLst/>
          </a:prstGeom>
          <a:noFill/>
        </p:spPr>
        <p:txBody>
          <a:bodyPr wrap="square" rtlCol="0">
            <a:spAutoFit/>
          </a:bodyPr>
          <a:lstStyle/>
          <a:p>
            <a:r>
              <a:rPr lang="en-GB" sz="2800" dirty="0">
                <a:solidFill>
                  <a:schemeClr val="bg1"/>
                </a:solidFill>
              </a:rPr>
              <a:t>Who are the assassins</a:t>
            </a:r>
          </a:p>
        </p:txBody>
      </p:sp>
      <p:sp>
        <p:nvSpPr>
          <p:cNvPr id="15" name="TextBox 14">
            <a:extLst>
              <a:ext uri="{FF2B5EF4-FFF2-40B4-BE49-F238E27FC236}">
                <a16:creationId xmlns:a16="http://schemas.microsoft.com/office/drawing/2014/main" id="{DE7E100D-55B2-EBF5-5F75-16796232B472}"/>
              </a:ext>
            </a:extLst>
          </p:cNvPr>
          <p:cNvSpPr txBox="1"/>
          <p:nvPr/>
        </p:nvSpPr>
        <p:spPr>
          <a:xfrm>
            <a:off x="4556123" y="1551920"/>
            <a:ext cx="6442075" cy="2585323"/>
          </a:xfrm>
          <a:prstGeom prst="rect">
            <a:avLst/>
          </a:prstGeom>
          <a:noFill/>
        </p:spPr>
        <p:txBody>
          <a:bodyPr wrap="square" rtlCol="0">
            <a:spAutoFit/>
          </a:bodyPr>
          <a:lstStyle/>
          <a:p>
            <a:r>
              <a:rPr lang="en-GB" dirty="0">
                <a:solidFill>
                  <a:schemeClr val="bg1"/>
                </a:solidFill>
              </a:rPr>
              <a:t>The Assassin Brotherhood, also known as the Assassin Order and originally as the Hidden Ones, is a secret global peacekeeping organization dedicated to protecting humanity from abuses of power, coercive rule, and injustice. As the etymology of the term assassin, their traditional methods have revolved around stealth operations, selective violence, and the assassination of those deemed to be perpetrators of oppression under the belief that this minimizes collateral damage in accordance with their absolute prohibition against harming innocent lives.</a:t>
            </a:r>
          </a:p>
        </p:txBody>
      </p:sp>
      <p:sp>
        <p:nvSpPr>
          <p:cNvPr id="16" name="TextBox 15">
            <a:extLst>
              <a:ext uri="{FF2B5EF4-FFF2-40B4-BE49-F238E27FC236}">
                <a16:creationId xmlns:a16="http://schemas.microsoft.com/office/drawing/2014/main" id="{3E5CB76A-04C0-1AD5-BCE6-9C8C7A51B52A}"/>
              </a:ext>
            </a:extLst>
          </p:cNvPr>
          <p:cNvSpPr txBox="1"/>
          <p:nvPr/>
        </p:nvSpPr>
        <p:spPr>
          <a:xfrm>
            <a:off x="3776661" y="4150795"/>
            <a:ext cx="3924300" cy="523220"/>
          </a:xfrm>
          <a:prstGeom prst="rect">
            <a:avLst/>
          </a:prstGeom>
          <a:noFill/>
        </p:spPr>
        <p:txBody>
          <a:bodyPr wrap="square" rtlCol="0">
            <a:spAutoFit/>
          </a:bodyPr>
          <a:lstStyle/>
          <a:p>
            <a:r>
              <a:rPr lang="en-GB" sz="2800" dirty="0">
                <a:solidFill>
                  <a:schemeClr val="bg1"/>
                </a:solidFill>
              </a:rPr>
              <a:t>Who are the Templar</a:t>
            </a:r>
          </a:p>
        </p:txBody>
      </p:sp>
      <p:sp>
        <p:nvSpPr>
          <p:cNvPr id="19" name="TextBox 18">
            <a:extLst>
              <a:ext uri="{FF2B5EF4-FFF2-40B4-BE49-F238E27FC236}">
                <a16:creationId xmlns:a16="http://schemas.microsoft.com/office/drawing/2014/main" id="{58B814FF-7B10-0656-9D8E-61D8D78764B4}"/>
              </a:ext>
            </a:extLst>
          </p:cNvPr>
          <p:cNvSpPr txBox="1"/>
          <p:nvPr/>
        </p:nvSpPr>
        <p:spPr>
          <a:xfrm>
            <a:off x="4556123" y="4864073"/>
            <a:ext cx="6442075" cy="1754326"/>
          </a:xfrm>
          <a:prstGeom prst="rect">
            <a:avLst/>
          </a:prstGeom>
          <a:noFill/>
        </p:spPr>
        <p:txBody>
          <a:bodyPr wrap="square" rtlCol="0">
            <a:spAutoFit/>
          </a:bodyPr>
          <a:lstStyle/>
          <a:p>
            <a:r>
              <a:rPr lang="en-GB" dirty="0">
                <a:solidFill>
                  <a:schemeClr val="bg1"/>
                </a:solidFill>
              </a:rPr>
              <a:t>The Templar knights, in their distinctive white mantles with a red cross, were among the most skilled fighting units of the Crusades. They were prominent in Christian finance; non-combatant members of the order, who made up as much as 90% of their members, managed a large economic infrastructure throughout Christendom.</a:t>
            </a:r>
          </a:p>
        </p:txBody>
      </p:sp>
      <p:pic>
        <p:nvPicPr>
          <p:cNvPr id="24" name="Picture 23">
            <a:extLst>
              <a:ext uri="{FF2B5EF4-FFF2-40B4-BE49-F238E27FC236}">
                <a16:creationId xmlns:a16="http://schemas.microsoft.com/office/drawing/2014/main" id="{836B5A99-FCC6-CA98-1F23-0DFBA096F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466" y="4661288"/>
            <a:ext cx="1356657" cy="2096652"/>
          </a:xfrm>
          <a:prstGeom prst="rect">
            <a:avLst/>
          </a:prstGeom>
        </p:spPr>
      </p:pic>
      <p:pic>
        <p:nvPicPr>
          <p:cNvPr id="26" name="Picture 25">
            <a:extLst>
              <a:ext uri="{FF2B5EF4-FFF2-40B4-BE49-F238E27FC236}">
                <a16:creationId xmlns:a16="http://schemas.microsoft.com/office/drawing/2014/main" id="{054B0F5E-CFA5-65D0-FB73-246019E5D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337572" y="1507470"/>
            <a:ext cx="1218551" cy="2279910"/>
          </a:xfrm>
          <a:prstGeom prst="rect">
            <a:avLst/>
          </a:prstGeom>
        </p:spPr>
      </p:pic>
      <p:pic>
        <p:nvPicPr>
          <p:cNvPr id="2" name="Picture 1">
            <a:hlinkClick r:id="rId5" action="ppaction://hlinksldjump"/>
            <a:extLst>
              <a:ext uri="{FF2B5EF4-FFF2-40B4-BE49-F238E27FC236}">
                <a16:creationId xmlns:a16="http://schemas.microsoft.com/office/drawing/2014/main" id="{540D6FDA-F51B-EA63-731A-A8F459F84A3A}"/>
              </a:ext>
            </a:extLst>
          </p:cNvPr>
          <p:cNvPicPr>
            <a:picLocks noChangeAspect="1"/>
          </p:cNvPicPr>
          <p:nvPr/>
        </p:nvPicPr>
        <p:blipFill>
          <a:blip r:embed="rId6">
            <a:lum bright="70000" contrast="-70000"/>
            <a:alphaModFix/>
            <a:extLst>
              <a:ext uri="{28A0092B-C50C-407E-A947-70E740481C1C}">
                <a14:useLocalDpi xmlns:a14="http://schemas.microsoft.com/office/drawing/2010/main" val="0"/>
              </a:ext>
            </a:extLst>
          </a:blip>
          <a:stretch>
            <a:fillRect/>
          </a:stretch>
        </p:blipFill>
        <p:spPr>
          <a:xfrm flipH="1">
            <a:off x="10380786" y="941040"/>
            <a:ext cx="698540" cy="698540"/>
          </a:xfrm>
          <a:prstGeom prst="rect">
            <a:avLst/>
          </a:prstGeom>
        </p:spPr>
      </p:pic>
      <p:pic>
        <p:nvPicPr>
          <p:cNvPr id="4" name="Picture 3">
            <a:hlinkClick r:id="rId7" action="ppaction://hlinksldjump"/>
            <a:extLst>
              <a:ext uri="{FF2B5EF4-FFF2-40B4-BE49-F238E27FC236}">
                <a16:creationId xmlns:a16="http://schemas.microsoft.com/office/drawing/2014/main" id="{146C076E-6594-112D-32CD-ED9847F5D4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5" name="TextBox 4">
            <a:extLst>
              <a:ext uri="{FF2B5EF4-FFF2-40B4-BE49-F238E27FC236}">
                <a16:creationId xmlns:a16="http://schemas.microsoft.com/office/drawing/2014/main" id="{AFC54CBE-B621-A329-4559-CDE54C774E50}"/>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6" name="TextBox 5">
            <a:extLst>
              <a:ext uri="{FF2B5EF4-FFF2-40B4-BE49-F238E27FC236}">
                <a16:creationId xmlns:a16="http://schemas.microsoft.com/office/drawing/2014/main" id="{14B3A671-BB95-7A0C-5FEB-A73D5C471A1A}"/>
              </a:ext>
            </a:extLst>
          </p:cNvPr>
          <p:cNvSpPr txBox="1"/>
          <p:nvPr/>
        </p:nvSpPr>
        <p:spPr>
          <a:xfrm>
            <a:off x="3164320" y="6858000"/>
            <a:ext cx="3023596" cy="707886"/>
          </a:xfrm>
          <a:prstGeom prst="rect">
            <a:avLst/>
          </a:prstGeom>
          <a:noFill/>
        </p:spPr>
        <p:txBody>
          <a:bodyPr wrap="square" rtlCol="0">
            <a:spAutoFit/>
          </a:bodyPr>
          <a:lstStyle/>
          <a:p>
            <a:pPr algn="just" fontAlgn="base"/>
            <a:r>
              <a:rPr lang="en-GB" sz="4000" b="0"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ANIMUS</a:t>
            </a:r>
          </a:p>
        </p:txBody>
      </p:sp>
      <p:sp>
        <p:nvSpPr>
          <p:cNvPr id="7" name="TextBox 6">
            <a:extLst>
              <a:ext uri="{FF2B5EF4-FFF2-40B4-BE49-F238E27FC236}">
                <a16:creationId xmlns:a16="http://schemas.microsoft.com/office/drawing/2014/main" id="{8797DCED-A6D0-551C-712B-6B5980B5311C}"/>
              </a:ext>
            </a:extLst>
          </p:cNvPr>
          <p:cNvSpPr txBox="1"/>
          <p:nvPr/>
        </p:nvSpPr>
        <p:spPr>
          <a:xfrm>
            <a:off x="3974488" y="7637671"/>
            <a:ext cx="7086600" cy="646331"/>
          </a:xfrm>
          <a:prstGeom prst="rect">
            <a:avLst/>
          </a:prstGeom>
          <a:noFill/>
        </p:spPr>
        <p:txBody>
          <a:bodyPr wrap="square" rtlCol="0">
            <a:spAutoFit/>
          </a:bodyPr>
          <a:lstStyle/>
          <a:p>
            <a:r>
              <a:rPr lang="en-GB" dirty="0">
                <a:solidFill>
                  <a:schemeClr val="bg1"/>
                </a:solidFill>
              </a:rPr>
              <a:t>The Animus is a virtual reality machine that allows users to communicate and interact with ancestral memories via their genetic code</a:t>
            </a:r>
          </a:p>
        </p:txBody>
      </p:sp>
      <p:sp>
        <p:nvSpPr>
          <p:cNvPr id="8" name="TextBox 7">
            <a:extLst>
              <a:ext uri="{FF2B5EF4-FFF2-40B4-BE49-F238E27FC236}">
                <a16:creationId xmlns:a16="http://schemas.microsoft.com/office/drawing/2014/main" id="{ECE9391C-1061-9826-B230-628E6DC01282}"/>
              </a:ext>
            </a:extLst>
          </p:cNvPr>
          <p:cNvSpPr txBox="1"/>
          <p:nvPr/>
        </p:nvSpPr>
        <p:spPr>
          <a:xfrm>
            <a:off x="3974488" y="10203806"/>
            <a:ext cx="7452945" cy="2308324"/>
          </a:xfrm>
          <a:prstGeom prst="rect">
            <a:avLst/>
          </a:prstGeom>
          <a:noFill/>
        </p:spPr>
        <p:txBody>
          <a:bodyPr wrap="square" rtlCol="0">
            <a:spAutoFit/>
          </a:bodyPr>
          <a:lstStyle/>
          <a:p>
            <a:r>
              <a:rPr lang="en-GB" b="0" i="0" dirty="0">
                <a:solidFill>
                  <a:schemeClr val="bg1"/>
                </a:solidFill>
                <a:effectLst/>
                <a:latin typeface="Montserrat" panose="020B0604020202020204" pitchFamily="2" charset="0"/>
              </a:rPr>
              <a:t>In the 1930s, the Templars started their experiments using knowledge attained from one of the Pieces of Eden called the Apple of Eden. The Templars hoped that they could create a machine that would enable users to interact with the memories of their ancestors. Not just fathers and grandfathers, but ancestors twelve generations back and more- by </a:t>
            </a:r>
            <a:r>
              <a:rPr lang="en-GB" b="0" i="0" dirty="0" err="1">
                <a:solidFill>
                  <a:schemeClr val="bg1"/>
                </a:solidFill>
                <a:effectLst/>
                <a:latin typeface="Montserrat" panose="020B0604020202020204" pitchFamily="2" charset="0"/>
              </a:rPr>
              <a:t>analyzing</a:t>
            </a:r>
            <a:r>
              <a:rPr lang="en-GB" b="0" i="0" dirty="0">
                <a:solidFill>
                  <a:schemeClr val="bg1"/>
                </a:solidFill>
                <a:effectLst/>
                <a:latin typeface="Montserrat" panose="020B0604020202020204" pitchFamily="2" charset="0"/>
              </a:rPr>
              <a:t> a portion of the user’s DNA, the machine would reconstruct their ancestors’ life through a virtual simulation.</a:t>
            </a:r>
            <a:endParaRPr lang="en-GB" dirty="0">
              <a:solidFill>
                <a:schemeClr val="bg1"/>
              </a:solidFill>
            </a:endParaRPr>
          </a:p>
        </p:txBody>
      </p:sp>
      <p:pic>
        <p:nvPicPr>
          <p:cNvPr id="9" name="Picture 8">
            <a:extLst>
              <a:ext uri="{FF2B5EF4-FFF2-40B4-BE49-F238E27FC236}">
                <a16:creationId xmlns:a16="http://schemas.microsoft.com/office/drawing/2014/main" id="{800F97A1-6772-6B85-EA01-D5EC665E20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4223" y="8716670"/>
            <a:ext cx="2040593" cy="1150894"/>
          </a:xfrm>
          <a:prstGeom prst="rect">
            <a:avLst/>
          </a:prstGeom>
        </p:spPr>
      </p:pic>
      <p:pic>
        <p:nvPicPr>
          <p:cNvPr id="13" name="Picture 12">
            <a:extLst>
              <a:ext uri="{FF2B5EF4-FFF2-40B4-BE49-F238E27FC236}">
                <a16:creationId xmlns:a16="http://schemas.microsoft.com/office/drawing/2014/main" id="{33131E57-46C4-69D9-C48B-C62FC77CE1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7843" y="8716670"/>
            <a:ext cx="2040594" cy="1114409"/>
          </a:xfrm>
          <a:prstGeom prst="rect">
            <a:avLst/>
          </a:prstGeom>
        </p:spPr>
      </p:pic>
      <p:pic>
        <p:nvPicPr>
          <p:cNvPr id="14" name="Picture 13">
            <a:extLst>
              <a:ext uri="{FF2B5EF4-FFF2-40B4-BE49-F238E27FC236}">
                <a16:creationId xmlns:a16="http://schemas.microsoft.com/office/drawing/2014/main" id="{85C32DE8-83E7-B5B7-5565-92DD0C995D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20239" y="8686699"/>
            <a:ext cx="2040593" cy="1114410"/>
          </a:xfrm>
          <a:prstGeom prst="rect">
            <a:avLst/>
          </a:prstGeom>
        </p:spPr>
      </p:pic>
      <p:pic>
        <p:nvPicPr>
          <p:cNvPr id="17" name="Picture 16">
            <a:hlinkClick r:id="rId12" action="ppaction://hlinksldjump"/>
            <a:extLst>
              <a:ext uri="{FF2B5EF4-FFF2-40B4-BE49-F238E27FC236}">
                <a16:creationId xmlns:a16="http://schemas.microsoft.com/office/drawing/2014/main" id="{8285F9B2-B677-736B-6D36-DD979259CA75}"/>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rot="10800000">
            <a:off x="11166928" y="6146770"/>
            <a:ext cx="634921" cy="634921"/>
          </a:xfrm>
          <a:prstGeom prst="rect">
            <a:avLst/>
          </a:prstGeom>
        </p:spPr>
      </p:pic>
      <p:sp>
        <p:nvSpPr>
          <p:cNvPr id="3" name="TextBox 2">
            <a:extLst>
              <a:ext uri="{FF2B5EF4-FFF2-40B4-BE49-F238E27FC236}">
                <a16:creationId xmlns:a16="http://schemas.microsoft.com/office/drawing/2014/main" id="{E3300882-DB5F-A257-8CB7-9529392B5156}"/>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688787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AE4F02-A879-5ABF-1D87-49A6F3763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06FFCC82-17BC-CA90-229D-9730934D6622}"/>
              </a:ext>
            </a:extLst>
          </p:cNvPr>
          <p:cNvSpPr/>
          <p:nvPr/>
        </p:nvSpPr>
        <p:spPr>
          <a:xfrm>
            <a:off x="2514075" y="-6577378"/>
            <a:ext cx="9511226" cy="22011341"/>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9E6040B8-DE5C-6522-EDC1-2618BB56867C}"/>
              </a:ext>
            </a:extLst>
          </p:cNvPr>
          <p:cNvSpPr txBox="1"/>
          <p:nvPr/>
        </p:nvSpPr>
        <p:spPr>
          <a:xfrm>
            <a:off x="2867948" y="212417"/>
            <a:ext cx="3023596" cy="707886"/>
          </a:xfrm>
          <a:prstGeom prst="rect">
            <a:avLst/>
          </a:prstGeom>
          <a:noFill/>
        </p:spPr>
        <p:txBody>
          <a:bodyPr wrap="square" rtlCol="0">
            <a:spAutoFit/>
          </a:bodyPr>
          <a:lstStyle/>
          <a:p>
            <a:pPr algn="just" fontAlgn="base"/>
            <a:r>
              <a:rPr lang="en-GB" sz="4000" b="0"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ANIMUS</a:t>
            </a:r>
          </a:p>
        </p:txBody>
      </p:sp>
      <p:sp>
        <p:nvSpPr>
          <p:cNvPr id="4" name="TextBox 3">
            <a:extLst>
              <a:ext uri="{FF2B5EF4-FFF2-40B4-BE49-F238E27FC236}">
                <a16:creationId xmlns:a16="http://schemas.microsoft.com/office/drawing/2014/main" id="{21E99CF4-9588-4DC8-2447-DCF5ABB30407}"/>
              </a:ext>
            </a:extLst>
          </p:cNvPr>
          <p:cNvSpPr txBox="1"/>
          <p:nvPr/>
        </p:nvSpPr>
        <p:spPr>
          <a:xfrm>
            <a:off x="3678116" y="992088"/>
            <a:ext cx="7086600" cy="646331"/>
          </a:xfrm>
          <a:prstGeom prst="rect">
            <a:avLst/>
          </a:prstGeom>
          <a:noFill/>
        </p:spPr>
        <p:txBody>
          <a:bodyPr wrap="square" rtlCol="0">
            <a:spAutoFit/>
          </a:bodyPr>
          <a:lstStyle/>
          <a:p>
            <a:r>
              <a:rPr lang="en-GB" dirty="0">
                <a:solidFill>
                  <a:schemeClr val="bg1"/>
                </a:solidFill>
              </a:rPr>
              <a:t>The Animus is a virtual reality machine that allows users to communicate and interact with ancestral memories via their genetic code</a:t>
            </a:r>
          </a:p>
        </p:txBody>
      </p:sp>
      <p:sp>
        <p:nvSpPr>
          <p:cNvPr id="5" name="TextBox 4">
            <a:extLst>
              <a:ext uri="{FF2B5EF4-FFF2-40B4-BE49-F238E27FC236}">
                <a16:creationId xmlns:a16="http://schemas.microsoft.com/office/drawing/2014/main" id="{35B45091-6597-3178-76E6-D2FE1162F0F7}"/>
              </a:ext>
            </a:extLst>
          </p:cNvPr>
          <p:cNvSpPr txBox="1"/>
          <p:nvPr/>
        </p:nvSpPr>
        <p:spPr>
          <a:xfrm>
            <a:off x="3678116" y="3558223"/>
            <a:ext cx="7452945" cy="2308324"/>
          </a:xfrm>
          <a:prstGeom prst="rect">
            <a:avLst/>
          </a:prstGeom>
          <a:noFill/>
        </p:spPr>
        <p:txBody>
          <a:bodyPr wrap="square" rtlCol="0">
            <a:spAutoFit/>
          </a:bodyPr>
          <a:lstStyle/>
          <a:p>
            <a:r>
              <a:rPr lang="en-GB" b="0" i="0" dirty="0">
                <a:solidFill>
                  <a:schemeClr val="bg1"/>
                </a:solidFill>
                <a:effectLst/>
                <a:latin typeface="Montserrat" panose="020B0604020202020204" pitchFamily="2" charset="0"/>
              </a:rPr>
              <a:t>In the 1930s, the Templars started their experiments using knowledge attained from one of the Pieces of Eden called the Apple of Eden. The Templars hoped that they could create a machine that would enable users to interact with the memories of their ancestors. Not just fathers and grandfathers, but ancestors twelve generations back and more- by </a:t>
            </a:r>
            <a:r>
              <a:rPr lang="en-GB" b="0" i="0" dirty="0" err="1">
                <a:solidFill>
                  <a:schemeClr val="bg1"/>
                </a:solidFill>
                <a:effectLst/>
                <a:latin typeface="Montserrat" panose="020B0604020202020204" pitchFamily="2" charset="0"/>
              </a:rPr>
              <a:t>analyzing</a:t>
            </a:r>
            <a:r>
              <a:rPr lang="en-GB" b="0" i="0" dirty="0">
                <a:solidFill>
                  <a:schemeClr val="bg1"/>
                </a:solidFill>
                <a:effectLst/>
                <a:latin typeface="Montserrat" panose="020B0604020202020204" pitchFamily="2" charset="0"/>
              </a:rPr>
              <a:t> a portion of the user’s DNA, the machine would reconstruct their ancestors’ life through a virtual simulation.</a:t>
            </a:r>
            <a:endParaRPr lang="en-GB" dirty="0">
              <a:solidFill>
                <a:schemeClr val="bg1"/>
              </a:solidFill>
            </a:endParaRPr>
          </a:p>
        </p:txBody>
      </p:sp>
      <p:pic>
        <p:nvPicPr>
          <p:cNvPr id="6" name="Picture 5">
            <a:extLst>
              <a:ext uri="{FF2B5EF4-FFF2-40B4-BE49-F238E27FC236}">
                <a16:creationId xmlns:a16="http://schemas.microsoft.com/office/drawing/2014/main" id="{6E201057-CEF5-A734-F168-E0998E52E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851" y="2071087"/>
            <a:ext cx="2040593" cy="1150894"/>
          </a:xfrm>
          <a:prstGeom prst="rect">
            <a:avLst/>
          </a:prstGeom>
        </p:spPr>
      </p:pic>
      <p:pic>
        <p:nvPicPr>
          <p:cNvPr id="7" name="Picture 6">
            <a:extLst>
              <a:ext uri="{FF2B5EF4-FFF2-40B4-BE49-F238E27FC236}">
                <a16:creationId xmlns:a16="http://schemas.microsoft.com/office/drawing/2014/main" id="{D172A648-1CA8-A281-0943-FE733F705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471" y="2071087"/>
            <a:ext cx="2040594" cy="1114409"/>
          </a:xfrm>
          <a:prstGeom prst="rect">
            <a:avLst/>
          </a:prstGeom>
        </p:spPr>
      </p:pic>
      <p:pic>
        <p:nvPicPr>
          <p:cNvPr id="8" name="Picture 7">
            <a:extLst>
              <a:ext uri="{FF2B5EF4-FFF2-40B4-BE49-F238E27FC236}">
                <a16:creationId xmlns:a16="http://schemas.microsoft.com/office/drawing/2014/main" id="{DE3D88EE-4AE2-5576-C062-73E3301E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867" y="2041116"/>
            <a:ext cx="2040593" cy="1114410"/>
          </a:xfrm>
          <a:prstGeom prst="rect">
            <a:avLst/>
          </a:prstGeom>
        </p:spPr>
      </p:pic>
      <p:pic>
        <p:nvPicPr>
          <p:cNvPr id="9" name="Picture 8">
            <a:hlinkClick r:id="rId6" action="ppaction://hlinksldjump"/>
            <a:extLst>
              <a:ext uri="{FF2B5EF4-FFF2-40B4-BE49-F238E27FC236}">
                <a16:creationId xmlns:a16="http://schemas.microsoft.com/office/drawing/2014/main" id="{B721359D-9192-5161-DC36-3FC2A914FECC}"/>
              </a:ext>
            </a:extLst>
          </p:cNvPr>
          <p:cNvPicPr>
            <a:picLocks noChangeAspect="1"/>
          </p:cNvPicPr>
          <p:nvPr/>
        </p:nvPicPr>
        <p:blipFill>
          <a:blip r:embed="rId7">
            <a:lum bright="70000" contrast="-70000"/>
            <a:alphaModFix/>
            <a:extLst>
              <a:ext uri="{28A0092B-C50C-407E-A947-70E740481C1C}">
                <a14:useLocalDpi xmlns:a14="http://schemas.microsoft.com/office/drawing/2010/main" val="0"/>
              </a:ext>
            </a:extLst>
          </a:blip>
          <a:stretch>
            <a:fillRect/>
          </a:stretch>
        </p:blipFill>
        <p:spPr>
          <a:xfrm flipH="1">
            <a:off x="10928453" y="153351"/>
            <a:ext cx="698540" cy="698540"/>
          </a:xfrm>
          <a:prstGeom prst="rect">
            <a:avLst/>
          </a:prstGeom>
        </p:spPr>
      </p:pic>
      <p:pic>
        <p:nvPicPr>
          <p:cNvPr id="12" name="Picture 11">
            <a:hlinkClick r:id="rId8" action="ppaction://hlinksldjump"/>
            <a:extLst>
              <a:ext uri="{FF2B5EF4-FFF2-40B4-BE49-F238E27FC236}">
                <a16:creationId xmlns:a16="http://schemas.microsoft.com/office/drawing/2014/main" id="{6BA2B368-58EC-F4BF-926F-0A133B383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3" name="TextBox 12">
            <a:extLst>
              <a:ext uri="{FF2B5EF4-FFF2-40B4-BE49-F238E27FC236}">
                <a16:creationId xmlns:a16="http://schemas.microsoft.com/office/drawing/2014/main" id="{972312F6-B2EF-EF0E-0598-D38372830C81}"/>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14" name="TextBox 13">
            <a:extLst>
              <a:ext uri="{FF2B5EF4-FFF2-40B4-BE49-F238E27FC236}">
                <a16:creationId xmlns:a16="http://schemas.microsoft.com/office/drawing/2014/main" id="{BB3BFA59-9F5B-C55B-8A25-9B82BE5ABC62}"/>
              </a:ext>
            </a:extLst>
          </p:cNvPr>
          <p:cNvSpPr txBox="1"/>
          <p:nvPr/>
        </p:nvSpPr>
        <p:spPr>
          <a:xfrm>
            <a:off x="3505408" y="-5796638"/>
            <a:ext cx="3924300" cy="523220"/>
          </a:xfrm>
          <a:prstGeom prst="rect">
            <a:avLst/>
          </a:prstGeom>
          <a:noFill/>
        </p:spPr>
        <p:txBody>
          <a:bodyPr wrap="square" rtlCol="0">
            <a:spAutoFit/>
          </a:bodyPr>
          <a:lstStyle/>
          <a:p>
            <a:r>
              <a:rPr lang="en-GB" sz="2800" dirty="0">
                <a:solidFill>
                  <a:schemeClr val="bg1"/>
                </a:solidFill>
              </a:rPr>
              <a:t>Who are the assassins</a:t>
            </a:r>
          </a:p>
        </p:txBody>
      </p:sp>
      <p:sp>
        <p:nvSpPr>
          <p:cNvPr id="15" name="TextBox 14">
            <a:extLst>
              <a:ext uri="{FF2B5EF4-FFF2-40B4-BE49-F238E27FC236}">
                <a16:creationId xmlns:a16="http://schemas.microsoft.com/office/drawing/2014/main" id="{7378979F-226D-E3BE-ECFD-22D7DDC839C0}"/>
              </a:ext>
            </a:extLst>
          </p:cNvPr>
          <p:cNvSpPr txBox="1"/>
          <p:nvPr/>
        </p:nvSpPr>
        <p:spPr>
          <a:xfrm>
            <a:off x="4442031" y="-5273418"/>
            <a:ext cx="6442075" cy="2585323"/>
          </a:xfrm>
          <a:prstGeom prst="rect">
            <a:avLst/>
          </a:prstGeom>
          <a:noFill/>
        </p:spPr>
        <p:txBody>
          <a:bodyPr wrap="square" rtlCol="0">
            <a:spAutoFit/>
          </a:bodyPr>
          <a:lstStyle/>
          <a:p>
            <a:r>
              <a:rPr lang="en-GB" dirty="0">
                <a:solidFill>
                  <a:schemeClr val="bg1"/>
                </a:solidFill>
              </a:rPr>
              <a:t>The Assassin Brotherhood, also known as the Assassin Order and originally as the Hidden Ones, is a secret global peacekeeping organization dedicated to protecting humanity from abuses of power, coercive rule, and injustice. As the etymology of the term assassin, their traditional methods have revolved around stealth operations, selective violence, and the assassination of those deemed to be perpetrators of oppression under the belief that this minimizes collateral damage in accordance with their absolute prohibition against harming innocent lives.</a:t>
            </a:r>
          </a:p>
        </p:txBody>
      </p:sp>
      <p:sp>
        <p:nvSpPr>
          <p:cNvPr id="16" name="TextBox 15">
            <a:extLst>
              <a:ext uri="{FF2B5EF4-FFF2-40B4-BE49-F238E27FC236}">
                <a16:creationId xmlns:a16="http://schemas.microsoft.com/office/drawing/2014/main" id="{2B592780-85B1-922C-2F78-8455ABB3A1C6}"/>
              </a:ext>
            </a:extLst>
          </p:cNvPr>
          <p:cNvSpPr txBox="1"/>
          <p:nvPr/>
        </p:nvSpPr>
        <p:spPr>
          <a:xfrm>
            <a:off x="3662569" y="-2674543"/>
            <a:ext cx="3924300" cy="523220"/>
          </a:xfrm>
          <a:prstGeom prst="rect">
            <a:avLst/>
          </a:prstGeom>
          <a:noFill/>
        </p:spPr>
        <p:txBody>
          <a:bodyPr wrap="square" rtlCol="0">
            <a:spAutoFit/>
          </a:bodyPr>
          <a:lstStyle/>
          <a:p>
            <a:r>
              <a:rPr lang="en-GB" sz="2800" dirty="0">
                <a:solidFill>
                  <a:schemeClr val="bg1"/>
                </a:solidFill>
              </a:rPr>
              <a:t>Who are the Templar</a:t>
            </a:r>
          </a:p>
        </p:txBody>
      </p:sp>
      <p:sp>
        <p:nvSpPr>
          <p:cNvPr id="17" name="TextBox 16">
            <a:extLst>
              <a:ext uri="{FF2B5EF4-FFF2-40B4-BE49-F238E27FC236}">
                <a16:creationId xmlns:a16="http://schemas.microsoft.com/office/drawing/2014/main" id="{F155E6DF-6F34-4A9F-C54B-5AC4266C4F29}"/>
              </a:ext>
            </a:extLst>
          </p:cNvPr>
          <p:cNvSpPr txBox="1"/>
          <p:nvPr/>
        </p:nvSpPr>
        <p:spPr>
          <a:xfrm>
            <a:off x="4442031" y="-1961265"/>
            <a:ext cx="6442075" cy="1754326"/>
          </a:xfrm>
          <a:prstGeom prst="rect">
            <a:avLst/>
          </a:prstGeom>
          <a:noFill/>
        </p:spPr>
        <p:txBody>
          <a:bodyPr wrap="square" rtlCol="0">
            <a:spAutoFit/>
          </a:bodyPr>
          <a:lstStyle/>
          <a:p>
            <a:r>
              <a:rPr lang="en-GB" dirty="0">
                <a:solidFill>
                  <a:schemeClr val="bg1"/>
                </a:solidFill>
              </a:rPr>
              <a:t>The Templar knights, in their distinctive white mantles with a red cross, were among the most skilled fighting units of the Crusades. They were prominent in Christian finance; non-combatant members of the order, who made up as much as 90% of their members, managed a large economic infrastructure throughout Christendom.</a:t>
            </a:r>
          </a:p>
        </p:txBody>
      </p:sp>
      <p:pic>
        <p:nvPicPr>
          <p:cNvPr id="18" name="Picture 17">
            <a:extLst>
              <a:ext uri="{FF2B5EF4-FFF2-40B4-BE49-F238E27FC236}">
                <a16:creationId xmlns:a16="http://schemas.microsoft.com/office/drawing/2014/main" id="{1855F427-B0EF-86A9-15D7-E33CB66777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5374" y="-2164050"/>
            <a:ext cx="1356657" cy="2096652"/>
          </a:xfrm>
          <a:prstGeom prst="rect">
            <a:avLst/>
          </a:prstGeom>
        </p:spPr>
      </p:pic>
      <p:pic>
        <p:nvPicPr>
          <p:cNvPr id="19" name="Picture 18">
            <a:extLst>
              <a:ext uri="{FF2B5EF4-FFF2-40B4-BE49-F238E27FC236}">
                <a16:creationId xmlns:a16="http://schemas.microsoft.com/office/drawing/2014/main" id="{F8819715-B0C0-8CC1-85AD-5C0737BADE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3223480" y="-5317868"/>
            <a:ext cx="1218551" cy="2279910"/>
          </a:xfrm>
          <a:prstGeom prst="rect">
            <a:avLst/>
          </a:prstGeom>
        </p:spPr>
      </p:pic>
      <p:graphicFrame>
        <p:nvGraphicFramePr>
          <p:cNvPr id="22" name="Table 21">
            <a:extLst>
              <a:ext uri="{FF2B5EF4-FFF2-40B4-BE49-F238E27FC236}">
                <a16:creationId xmlns:a16="http://schemas.microsoft.com/office/drawing/2014/main" id="{02975B18-8206-7AB9-02F9-32032EB347DB}"/>
              </a:ext>
            </a:extLst>
          </p:cNvPr>
          <p:cNvGraphicFramePr>
            <a:graphicFrameLocks noGrp="1"/>
          </p:cNvGraphicFramePr>
          <p:nvPr>
            <p:extLst>
              <p:ext uri="{D42A27DB-BD31-4B8C-83A1-F6EECF244321}">
                <p14:modId xmlns:p14="http://schemas.microsoft.com/office/powerpoint/2010/main" val="647395075"/>
              </p:ext>
            </p:extLst>
          </p:nvPr>
        </p:nvGraphicFramePr>
        <p:xfrm>
          <a:off x="2822070" y="7786351"/>
          <a:ext cx="8308991" cy="9554289"/>
        </p:xfrm>
        <a:graphic>
          <a:graphicData uri="http://schemas.openxmlformats.org/drawingml/2006/table">
            <a:tbl>
              <a:tblPr>
                <a:tableStyleId>{5DA37D80-6434-44D0-A028-1B22A696006F}</a:tableStyleId>
              </a:tblPr>
              <a:tblGrid>
                <a:gridCol w="2953407">
                  <a:extLst>
                    <a:ext uri="{9D8B030D-6E8A-4147-A177-3AD203B41FA5}">
                      <a16:colId xmlns:a16="http://schemas.microsoft.com/office/drawing/2014/main" val="2368042292"/>
                    </a:ext>
                  </a:extLst>
                </a:gridCol>
                <a:gridCol w="2987941">
                  <a:extLst>
                    <a:ext uri="{9D8B030D-6E8A-4147-A177-3AD203B41FA5}">
                      <a16:colId xmlns:a16="http://schemas.microsoft.com/office/drawing/2014/main" val="1842934238"/>
                    </a:ext>
                  </a:extLst>
                </a:gridCol>
                <a:gridCol w="2367643">
                  <a:extLst>
                    <a:ext uri="{9D8B030D-6E8A-4147-A177-3AD203B41FA5}">
                      <a16:colId xmlns:a16="http://schemas.microsoft.com/office/drawing/2014/main" val="2881062960"/>
                    </a:ext>
                  </a:extLst>
                </a:gridCol>
              </a:tblGrid>
              <a:tr h="455936">
                <a:tc>
                  <a:txBody>
                    <a:bodyPr/>
                    <a:lstStyle/>
                    <a:p>
                      <a:pPr algn="ctr"/>
                      <a:br>
                        <a:rPr lang="en-GB" sz="800" dirty="0">
                          <a:solidFill>
                            <a:schemeClr val="bg1"/>
                          </a:solidFill>
                          <a:effectLst/>
                        </a:rPr>
                      </a:br>
                      <a:r>
                        <a:rPr lang="en-GB" sz="1800" dirty="0">
                          <a:solidFill>
                            <a:schemeClr val="tx1"/>
                          </a:solidFill>
                          <a:effectLst/>
                        </a:rPr>
                        <a:t>Game</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Historical character</a:t>
                      </a:r>
                      <a:br>
                        <a:rPr lang="en-GB" sz="1800" dirty="0">
                          <a:solidFill>
                            <a:schemeClr val="tx1"/>
                          </a:solidFill>
                          <a:effectLst/>
                        </a:rPr>
                      </a:br>
                      <a:r>
                        <a:rPr lang="en-GB" sz="1800" dirty="0">
                          <a:solidFill>
                            <a:schemeClr val="tx1"/>
                          </a:solidFill>
                          <a:effectLst/>
                        </a:rPr>
                        <a:t>Period/Era</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Present-day character</a:t>
                      </a:r>
                    </a:p>
                  </a:txBody>
                  <a:tcPr marL="38851" marR="38851" marT="19426" marB="19426" anchor="ctr">
                    <a:solidFill>
                      <a:schemeClr val="bg1">
                        <a:lumMod val="50000"/>
                        <a:alpha val="68000"/>
                      </a:schemeClr>
                    </a:solidFill>
                  </a:tcPr>
                </a:tc>
                <a:extLst>
                  <a:ext uri="{0D108BD9-81ED-4DB2-BD59-A6C34878D82A}">
                    <a16:rowId xmlns:a16="http://schemas.microsoft.com/office/drawing/2014/main" val="2119065434"/>
                  </a:ext>
                </a:extLst>
              </a:tr>
              <a:tr h="551031">
                <a:tc>
                  <a:txBody>
                    <a:bodyPr/>
                    <a:lstStyle/>
                    <a:p>
                      <a:r>
                        <a:rPr lang="en-GB" sz="1600" b="0" u="none" strike="noStrike" dirty="0">
                          <a:solidFill>
                            <a:schemeClr val="bg1"/>
                          </a:solidFill>
                          <a:effectLst/>
                        </a:rPr>
                        <a:t>Assassin’s Creed</a:t>
                      </a:r>
                      <a:endParaRPr lang="en-GB" sz="1600" b="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r>
                        <a:rPr lang="en-GB" sz="1400" u="none" strike="noStrike" dirty="0">
                          <a:solidFill>
                            <a:schemeClr val="bg1"/>
                          </a:solidFill>
                          <a:effectLst/>
                        </a:rPr>
                        <a:t> </a:t>
                      </a:r>
                      <a:br>
                        <a:rPr lang="en-GB" sz="1400" dirty="0">
                          <a:solidFill>
                            <a:schemeClr val="bg1"/>
                          </a:solidFill>
                          <a:effectLst/>
                        </a:rPr>
                      </a:br>
                      <a:r>
                        <a:rPr lang="en-GB" sz="1400" u="none" strike="noStrike" dirty="0">
                          <a:solidFill>
                            <a:schemeClr val="bg1"/>
                          </a:solidFill>
                          <a:effectLst/>
                        </a:rPr>
                        <a:t>Third Crusade</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5">
                  <a:txBody>
                    <a:bodyPr/>
                    <a:lstStyle/>
                    <a:p>
                      <a:r>
                        <a:rPr lang="en-GB" sz="1400" u="none" strike="noStrike" dirty="0">
                          <a:solidFill>
                            <a:schemeClr val="bg1"/>
                          </a:solidFill>
                          <a:effectLst/>
                        </a:rPr>
                        <a:t>Desmond Miles</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4151172300"/>
                  </a:ext>
                </a:extLst>
              </a:tr>
              <a:tr h="623090">
                <a:tc>
                  <a:txBody>
                    <a:bodyPr/>
                    <a:lstStyle/>
                    <a:p>
                      <a:r>
                        <a:rPr lang="en-GB" sz="1600" u="none" strike="noStrike" dirty="0">
                          <a:solidFill>
                            <a:schemeClr val="bg1"/>
                          </a:solidFill>
                          <a:effectLst/>
                        </a:rPr>
                        <a:t>Assassin's Creed 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it-IT" sz="1400" u="none" strike="noStrike" dirty="0">
                          <a:solidFill>
                            <a:schemeClr val="bg1"/>
                          </a:solidFill>
                          <a:effectLst/>
                        </a:rPr>
                        <a:t>Ezio Auditore da Firenz</a:t>
                      </a:r>
                      <a:br>
                        <a:rPr lang="it-IT" sz="1400" dirty="0">
                          <a:solidFill>
                            <a:schemeClr val="bg1"/>
                          </a:solidFill>
                          <a:effectLst/>
                        </a:rPr>
                      </a:br>
                      <a:r>
                        <a:rPr lang="it-IT" sz="1400" u="none" strike="noStrike" dirty="0">
                          <a:solidFill>
                            <a:schemeClr val="bg1"/>
                          </a:solidFill>
                          <a:effectLst/>
                        </a:rPr>
                        <a:t>Italian Renaissance</a:t>
                      </a:r>
                      <a:endParaRPr lang="it-IT"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379238284"/>
                  </a:ext>
                </a:extLst>
              </a:tr>
              <a:tr h="560686">
                <a:tc>
                  <a:txBody>
                    <a:bodyPr/>
                    <a:lstStyle/>
                    <a:p>
                      <a:r>
                        <a:rPr lang="en-GB" sz="1600" u="none" strike="noStrike" dirty="0">
                          <a:solidFill>
                            <a:schemeClr val="bg1"/>
                          </a:solidFill>
                          <a:effectLst/>
                        </a:rPr>
                        <a:t>Assassin's Creed: Brotherhood</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35827458"/>
                  </a:ext>
                </a:extLst>
              </a:tr>
              <a:tr h="1308601">
                <a:tc>
                  <a:txBody>
                    <a:bodyPr/>
                    <a:lstStyle/>
                    <a:p>
                      <a:r>
                        <a:rPr lang="en-GB" sz="1600" u="none" strike="noStrike" dirty="0">
                          <a:solidFill>
                            <a:schemeClr val="bg1"/>
                          </a:solidFill>
                          <a:effectLst/>
                        </a:rPr>
                        <a:t>Assassin's Creed: Revelations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Ezio </a:t>
                      </a:r>
                      <a:r>
                        <a:rPr lang="en-GB" sz="1400" u="none" strike="noStrike" dirty="0" err="1">
                          <a:solidFill>
                            <a:schemeClr val="bg1"/>
                          </a:solidFill>
                          <a:effectLst/>
                        </a:rPr>
                        <a:t>Auditore</a:t>
                      </a:r>
                      <a:r>
                        <a:rPr lang="en-GB" sz="1400" u="none" strike="noStrike" dirty="0">
                          <a:solidFill>
                            <a:schemeClr val="bg1"/>
                          </a:solidFill>
                          <a:effectLst/>
                        </a:rPr>
                        <a:t> da Firenze</a:t>
                      </a:r>
                      <a:br>
                        <a:rPr lang="en-GB" sz="1400" dirty="0">
                          <a:solidFill>
                            <a:schemeClr val="bg1"/>
                          </a:solidFill>
                          <a:effectLst/>
                        </a:rPr>
                      </a:br>
                      <a:r>
                        <a:rPr lang="en-GB" sz="1400" u="none" strike="noStrike" dirty="0">
                          <a:solidFill>
                            <a:schemeClr val="bg1"/>
                          </a:solidFill>
                          <a:effectLst/>
                        </a:rPr>
                        <a:t>Ottoman Civil War</a:t>
                      </a:r>
                      <a:br>
                        <a:rPr lang="en-GB" sz="1400" dirty="0">
                          <a:solidFill>
                            <a:schemeClr val="bg1"/>
                          </a:solidFill>
                          <a:effectLst/>
                        </a:rPr>
                      </a:br>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br>
                        <a:rPr lang="en-GB" sz="1400" dirty="0">
                          <a:solidFill>
                            <a:schemeClr val="bg1"/>
                          </a:solidFill>
                          <a:effectLst/>
                        </a:rPr>
                      </a:br>
                      <a:r>
                        <a:rPr lang="en-GB" sz="1400" u="none" strike="noStrike" dirty="0">
                          <a:solidFill>
                            <a:schemeClr val="bg1"/>
                          </a:solidFill>
                          <a:effectLst/>
                        </a:rPr>
                        <a:t>Third Crusade</a:t>
                      </a:r>
                      <a:r>
                        <a:rPr lang="en-GB" sz="1400" dirty="0">
                          <a:solidFill>
                            <a:schemeClr val="bg1"/>
                          </a:solidFill>
                          <a:effectLst/>
                        </a:rPr>
                        <a:t> &amp; </a:t>
                      </a:r>
                      <a:r>
                        <a:rPr lang="en-GB" sz="1400" u="none" strike="noStrike" dirty="0">
                          <a:solidFill>
                            <a:schemeClr val="bg1"/>
                          </a:solidFill>
                          <a:effectLst/>
                        </a:rPr>
                        <a:t>Mongol invasion of the Levant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3106231749"/>
                  </a:ext>
                </a:extLst>
              </a:tr>
              <a:tr h="1056078">
                <a:tc>
                  <a:txBody>
                    <a:bodyPr/>
                    <a:lstStyle/>
                    <a:p>
                      <a:r>
                        <a:rPr lang="en-GB" sz="1600" u="none" strike="noStrike" dirty="0">
                          <a:solidFill>
                            <a:schemeClr val="bg1"/>
                          </a:solidFill>
                          <a:effectLst/>
                        </a:rPr>
                        <a:t>Assassin's Creed III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Haytham Kenway</a:t>
                      </a:r>
                      <a:br>
                        <a:rPr lang="en-GB" sz="1400" dirty="0">
                          <a:solidFill>
                            <a:schemeClr val="bg1"/>
                          </a:solidFill>
                          <a:effectLst/>
                        </a:rPr>
                      </a:br>
                      <a:r>
                        <a:rPr lang="en-GB" sz="1400" u="none" strike="noStrike" dirty="0">
                          <a:solidFill>
                            <a:schemeClr val="bg1"/>
                          </a:solidFill>
                          <a:effectLst/>
                        </a:rPr>
                        <a:t>French and Indian War</a:t>
                      </a:r>
                      <a:br>
                        <a:rPr lang="en-GB" sz="1400" dirty="0">
                          <a:solidFill>
                            <a:schemeClr val="bg1"/>
                          </a:solidFill>
                          <a:effectLst/>
                        </a:rPr>
                      </a:br>
                      <a:r>
                        <a:rPr lang="en-GB" sz="1400" u="none" strike="noStrike" dirty="0" err="1">
                          <a:solidFill>
                            <a:schemeClr val="bg1"/>
                          </a:solidFill>
                          <a:effectLst/>
                        </a:rPr>
                        <a:t>Ratonhnhaké</a:t>
                      </a:r>
                      <a:r>
                        <a:rPr lang="en-GB" sz="1400" u="none" strike="noStrike" dirty="0">
                          <a:solidFill>
                            <a:schemeClr val="bg1"/>
                          </a:solidFill>
                          <a:effectLst/>
                        </a:rPr>
                        <a:t> ton / Connor</a:t>
                      </a:r>
                      <a:br>
                        <a:rPr lang="en-GB" sz="1400" dirty="0">
                          <a:solidFill>
                            <a:schemeClr val="bg1"/>
                          </a:solidFill>
                          <a:effectLst/>
                        </a:rPr>
                      </a:br>
                      <a:r>
                        <a:rPr lang="en-GB" sz="1400" u="none" strike="noStrike" dirty="0">
                          <a:solidFill>
                            <a:schemeClr val="bg1"/>
                          </a:solidFill>
                          <a:effectLst/>
                        </a:rPr>
                        <a:t>American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41808282"/>
                  </a:ext>
                </a:extLst>
              </a:tr>
              <a:tr h="551031">
                <a:tc>
                  <a:txBody>
                    <a:bodyPr/>
                    <a:lstStyle/>
                    <a:p>
                      <a:r>
                        <a:rPr lang="en-GB" sz="1600" u="none" strike="noStrike" dirty="0">
                          <a:solidFill>
                            <a:schemeClr val="bg1"/>
                          </a:solidFill>
                          <a:effectLst/>
                        </a:rPr>
                        <a:t>Assassin's Creed IV: Black Flag</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Edward Kenway</a:t>
                      </a:r>
                      <a:br>
                        <a:rPr lang="en-GB" sz="1400" dirty="0">
                          <a:solidFill>
                            <a:schemeClr val="bg1"/>
                          </a:solidFill>
                          <a:effectLst/>
                        </a:rPr>
                      </a:br>
                      <a:r>
                        <a:rPr lang="en-GB" sz="1400" u="none" strike="noStrike" dirty="0">
                          <a:solidFill>
                            <a:schemeClr val="bg1"/>
                          </a:solidFill>
                          <a:effectLst/>
                        </a:rPr>
                        <a:t>Golden Age of Piracy</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Noob" / </a:t>
                      </a:r>
                      <a:r>
                        <a:rPr lang="en-GB" sz="1400" u="none" strike="noStrike" dirty="0" err="1">
                          <a:solidFill>
                            <a:schemeClr val="bg1"/>
                          </a:solidFill>
                          <a:effectLst/>
                        </a:rPr>
                        <a:t>Abstergo</a:t>
                      </a:r>
                      <a:r>
                        <a:rPr lang="en-GB" sz="1400" u="none" strike="noStrike" dirty="0">
                          <a:solidFill>
                            <a:schemeClr val="bg1"/>
                          </a:solidFill>
                          <a:effectLst/>
                        </a:rPr>
                        <a:t>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244888123"/>
                  </a:ext>
                </a:extLst>
              </a:tr>
              <a:tr h="551031">
                <a:tc>
                  <a:txBody>
                    <a:bodyPr/>
                    <a:lstStyle/>
                    <a:p>
                      <a:r>
                        <a:rPr lang="en-GB" sz="1600" u="none" strike="noStrike" dirty="0">
                          <a:solidFill>
                            <a:schemeClr val="bg1"/>
                          </a:solidFill>
                          <a:effectLst/>
                        </a:rPr>
                        <a:t>Assassin's Creed Rogue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Shay Patrick Cormac</a:t>
                      </a:r>
                      <a:br>
                        <a:rPr lang="en-GB" sz="1400" dirty="0">
                          <a:solidFill>
                            <a:schemeClr val="bg1"/>
                          </a:solidFill>
                          <a:effectLst/>
                        </a:rPr>
                      </a:br>
                      <a:r>
                        <a:rPr lang="en-GB" sz="1400" u="none" strike="noStrike" dirty="0">
                          <a:solidFill>
                            <a:schemeClr val="bg1"/>
                          </a:solidFill>
                          <a:effectLst/>
                        </a:rPr>
                        <a:t>French and Indian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Numbskull" / Helix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184916391"/>
                  </a:ext>
                </a:extLst>
              </a:tr>
              <a:tr h="551031">
                <a:tc>
                  <a:txBody>
                    <a:bodyPr/>
                    <a:lstStyle/>
                    <a:p>
                      <a:r>
                        <a:rPr lang="en-GB" sz="1600" u="none" strike="noStrike" dirty="0">
                          <a:solidFill>
                            <a:schemeClr val="bg1"/>
                          </a:solidFill>
                          <a:effectLst/>
                        </a:rPr>
                        <a:t>Assassin's Creed Unity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Arno Dorian</a:t>
                      </a:r>
                      <a:br>
                        <a:rPr lang="en-GB" sz="1400" dirty="0">
                          <a:solidFill>
                            <a:schemeClr val="bg1"/>
                          </a:solidFill>
                          <a:effectLst/>
                        </a:rPr>
                      </a:br>
                      <a:r>
                        <a:rPr lang="en-GB" sz="1400" u="none" strike="noStrike" dirty="0">
                          <a:solidFill>
                            <a:schemeClr val="bg1"/>
                          </a:solidFill>
                          <a:effectLst/>
                        </a:rPr>
                        <a:t>French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The Initiate" / Helix player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380431435"/>
                  </a:ext>
                </a:extLst>
              </a:tr>
              <a:tr h="1056078">
                <a:tc>
                  <a:txBody>
                    <a:bodyPr/>
                    <a:lstStyle/>
                    <a:p>
                      <a:r>
                        <a:rPr lang="en-GB" sz="1600" u="none" strike="noStrike" dirty="0">
                          <a:solidFill>
                            <a:schemeClr val="bg1"/>
                          </a:solidFill>
                          <a:effectLst/>
                        </a:rPr>
                        <a:t>Assassin's Creed Syndicate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Jacob and Evie Frye</a:t>
                      </a:r>
                      <a:br>
                        <a:rPr lang="en-GB" sz="1400" dirty="0">
                          <a:solidFill>
                            <a:schemeClr val="bg1"/>
                          </a:solidFill>
                          <a:effectLst/>
                        </a:rPr>
                      </a:br>
                      <a:r>
                        <a:rPr lang="en-GB" sz="1400" u="none" strike="noStrike" dirty="0">
                          <a:solidFill>
                            <a:schemeClr val="bg1"/>
                          </a:solidFill>
                          <a:effectLst/>
                        </a:rPr>
                        <a:t>Victorian England</a:t>
                      </a:r>
                      <a:br>
                        <a:rPr lang="en-GB" sz="1400" dirty="0">
                          <a:solidFill>
                            <a:schemeClr val="bg1"/>
                          </a:solidFill>
                          <a:effectLst/>
                        </a:rPr>
                      </a:br>
                      <a:r>
                        <a:rPr lang="en-GB" sz="1400" u="sng" dirty="0">
                          <a:solidFill>
                            <a:schemeClr val="bg1"/>
                          </a:solidFill>
                          <a:effectLst/>
                        </a:rPr>
                        <a:t>Lydia Frye</a:t>
                      </a:r>
                      <a:br>
                        <a:rPr lang="en-GB" sz="1400" dirty="0">
                          <a:solidFill>
                            <a:schemeClr val="bg1"/>
                          </a:solidFill>
                          <a:effectLst/>
                        </a:rPr>
                      </a:br>
                      <a:r>
                        <a:rPr lang="en-GB" sz="1400" u="none" strike="noStrike" dirty="0">
                          <a:solidFill>
                            <a:schemeClr val="bg1"/>
                          </a:solidFill>
                          <a:effectLst/>
                        </a:rPr>
                        <a:t>World War I</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733107045"/>
                  </a:ext>
                </a:extLst>
              </a:tr>
              <a:tr h="551031">
                <a:tc>
                  <a:txBody>
                    <a:bodyPr/>
                    <a:lstStyle/>
                    <a:p>
                      <a:r>
                        <a:rPr lang="en-GB" sz="1600" u="none" strike="noStrike" dirty="0">
                          <a:solidFill>
                            <a:schemeClr val="bg1"/>
                          </a:solidFill>
                          <a:effectLst/>
                        </a:rPr>
                        <a:t>Assassin's Creed Origins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Bayek</a:t>
                      </a:r>
                      <a:r>
                        <a:rPr lang="en-GB" sz="1400" dirty="0">
                          <a:solidFill>
                            <a:schemeClr val="bg1"/>
                          </a:solidFill>
                          <a:effectLst/>
                        </a:rPr>
                        <a:t> and </a:t>
                      </a:r>
                      <a:r>
                        <a:rPr lang="en-GB" sz="1400" u="none" strike="noStrike" dirty="0">
                          <a:solidFill>
                            <a:schemeClr val="bg1"/>
                          </a:solidFill>
                          <a:effectLst/>
                        </a:rPr>
                        <a:t>Aya</a:t>
                      </a:r>
                      <a:br>
                        <a:rPr lang="en-GB" sz="1400" dirty="0">
                          <a:solidFill>
                            <a:schemeClr val="bg1"/>
                          </a:solidFill>
                          <a:effectLst/>
                        </a:rPr>
                      </a:br>
                      <a:r>
                        <a:rPr lang="en-GB" sz="1400" u="none" strike="noStrike" dirty="0">
                          <a:solidFill>
                            <a:schemeClr val="bg1"/>
                          </a:solidFill>
                          <a:effectLst/>
                        </a:rPr>
                        <a:t>Ptolemaic Egypt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Layla Hassan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29270159"/>
                  </a:ext>
                </a:extLst>
              </a:tr>
              <a:tr h="551031">
                <a:tc>
                  <a:txBody>
                    <a:bodyPr/>
                    <a:lstStyle/>
                    <a:p>
                      <a:r>
                        <a:rPr lang="en-GB" sz="1600" u="none" strike="noStrike" dirty="0">
                          <a:solidFill>
                            <a:schemeClr val="bg1"/>
                          </a:solidFill>
                          <a:effectLst/>
                        </a:rPr>
                        <a:t>Assassin's Creed Odyssey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Alexios / Kassandra</a:t>
                      </a:r>
                      <a:br>
                        <a:rPr lang="en-GB" sz="1400" dirty="0">
                          <a:solidFill>
                            <a:schemeClr val="bg1"/>
                          </a:solidFill>
                          <a:effectLst/>
                        </a:rPr>
                      </a:br>
                      <a:r>
                        <a:rPr lang="en-GB" sz="1400" u="none" strike="noStrike" dirty="0">
                          <a:solidFill>
                            <a:schemeClr val="bg1"/>
                          </a:solidFill>
                          <a:effectLst/>
                        </a:rPr>
                        <a:t>Peloponnesian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513263821"/>
                  </a:ext>
                </a:extLst>
              </a:tr>
              <a:tr h="1056078">
                <a:tc>
                  <a:txBody>
                    <a:bodyPr/>
                    <a:lstStyle/>
                    <a:p>
                      <a:r>
                        <a:rPr lang="en-GB" sz="1600" u="none" strike="noStrike" dirty="0">
                          <a:solidFill>
                            <a:schemeClr val="bg1"/>
                          </a:solidFill>
                          <a:effectLst/>
                        </a:rPr>
                        <a:t>Assassin's Creed Valhalla</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Eivor</a:t>
                      </a:r>
                      <a:r>
                        <a:rPr lang="en-GB" sz="1400" u="none" strike="noStrike" dirty="0">
                          <a:solidFill>
                            <a:schemeClr val="bg1"/>
                          </a:solidFill>
                          <a:effectLst/>
                        </a:rPr>
                        <a:t> </a:t>
                      </a:r>
                      <a:r>
                        <a:rPr lang="en-GB" sz="1400" u="none" strike="noStrike" dirty="0" err="1">
                          <a:solidFill>
                            <a:schemeClr val="bg1"/>
                          </a:solidFill>
                          <a:effectLst/>
                        </a:rPr>
                        <a:t>Varinsdottir</a:t>
                      </a:r>
                      <a:br>
                        <a:rPr lang="en-GB" sz="1400" dirty="0">
                          <a:solidFill>
                            <a:schemeClr val="bg1"/>
                          </a:solidFill>
                          <a:effectLst/>
                        </a:rPr>
                      </a:br>
                      <a:r>
                        <a:rPr lang="en-GB" sz="1400" u="none" strike="noStrike" dirty="0">
                          <a:solidFill>
                            <a:schemeClr val="bg1"/>
                          </a:solidFill>
                          <a:effectLst/>
                        </a:rPr>
                        <a:t>Viking invasion of England</a:t>
                      </a:r>
                      <a:br>
                        <a:rPr lang="en-GB" sz="1400" dirty="0">
                          <a:solidFill>
                            <a:schemeClr val="bg1"/>
                          </a:solidFill>
                          <a:effectLst/>
                        </a:rPr>
                      </a:br>
                      <a:r>
                        <a:rPr lang="en-GB" sz="1400" u="none" strike="noStrike" dirty="0">
                          <a:solidFill>
                            <a:schemeClr val="bg1"/>
                          </a:solidFill>
                          <a:effectLst/>
                        </a:rPr>
                        <a:t>Odin / </a:t>
                      </a:r>
                      <a:r>
                        <a:rPr lang="en-GB" sz="1400" u="none" strike="noStrike" dirty="0" err="1">
                          <a:solidFill>
                            <a:schemeClr val="bg1"/>
                          </a:solidFill>
                          <a:effectLst/>
                        </a:rPr>
                        <a:t>Havi</a:t>
                      </a:r>
                      <a:br>
                        <a:rPr lang="en-GB" sz="1400" dirty="0">
                          <a:solidFill>
                            <a:schemeClr val="bg1"/>
                          </a:solidFill>
                          <a:effectLst/>
                        </a:rPr>
                      </a:br>
                      <a:r>
                        <a:rPr lang="en-GB" sz="1400" u="none" strike="noStrike" dirty="0" err="1">
                          <a:solidFill>
                            <a:schemeClr val="bg1"/>
                          </a:solidFill>
                          <a:effectLst/>
                        </a:rPr>
                        <a:t>Isu</a:t>
                      </a:r>
                      <a:r>
                        <a:rPr lang="en-GB" sz="1400" u="none" strike="noStrike" dirty="0">
                          <a:solidFill>
                            <a:schemeClr val="bg1"/>
                          </a:solidFill>
                          <a:effectLst/>
                        </a:rPr>
                        <a:t> Era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Layla Hassan</a:t>
                      </a:r>
                      <a:br>
                        <a:rPr lang="en-GB" sz="1400" dirty="0">
                          <a:solidFill>
                            <a:schemeClr val="bg1"/>
                          </a:solidFill>
                          <a:effectLst/>
                        </a:rPr>
                      </a:br>
                      <a:r>
                        <a:rPr lang="en-GB" sz="1400" u="none" strike="noStrike" dirty="0">
                          <a:solidFill>
                            <a:schemeClr val="bg1"/>
                          </a:solidFill>
                          <a:effectLst/>
                        </a:rPr>
                        <a:t>Basim Ibn Isha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07103127"/>
                  </a:ext>
                </a:extLst>
              </a:tr>
            </a:tbl>
          </a:graphicData>
        </a:graphic>
      </p:graphicFrame>
      <p:pic>
        <p:nvPicPr>
          <p:cNvPr id="23" name="Picture 22">
            <a:hlinkClick r:id="rId12" action="ppaction://hlinksldjump"/>
            <a:extLst>
              <a:ext uri="{FF2B5EF4-FFF2-40B4-BE49-F238E27FC236}">
                <a16:creationId xmlns:a16="http://schemas.microsoft.com/office/drawing/2014/main" id="{50F7E033-8588-1CD2-52A7-97F836F1FCCE}"/>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rot="10800000">
            <a:off x="11166928" y="6146770"/>
            <a:ext cx="634921" cy="634921"/>
          </a:xfrm>
          <a:prstGeom prst="rect">
            <a:avLst/>
          </a:prstGeom>
        </p:spPr>
      </p:pic>
      <p:pic>
        <p:nvPicPr>
          <p:cNvPr id="24" name="Picture 23">
            <a:hlinkClick r:id="rId14" action="ppaction://hlinksldjump"/>
            <a:extLst>
              <a:ext uri="{FF2B5EF4-FFF2-40B4-BE49-F238E27FC236}">
                <a16:creationId xmlns:a16="http://schemas.microsoft.com/office/drawing/2014/main" id="{D14BA269-FED4-5E65-4D99-6CA8B44E09E5}"/>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1166928" y="5360425"/>
            <a:ext cx="634921" cy="634921"/>
          </a:xfrm>
          <a:prstGeom prst="rect">
            <a:avLst/>
          </a:prstGeom>
        </p:spPr>
      </p:pic>
      <p:sp>
        <p:nvSpPr>
          <p:cNvPr id="3" name="TextBox 2">
            <a:extLst>
              <a:ext uri="{FF2B5EF4-FFF2-40B4-BE49-F238E27FC236}">
                <a16:creationId xmlns:a16="http://schemas.microsoft.com/office/drawing/2014/main" id="{6C82A2CC-4F8A-C8FF-706D-2805556739B1}"/>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14742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0F4BC5-81DF-E933-0CAD-60662378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Rounded Corners 8">
            <a:extLst>
              <a:ext uri="{FF2B5EF4-FFF2-40B4-BE49-F238E27FC236}">
                <a16:creationId xmlns:a16="http://schemas.microsoft.com/office/drawing/2014/main" id="{DCE9EDC7-EBDD-DDB3-74DF-A3FE01A29FB6}"/>
              </a:ext>
            </a:extLst>
          </p:cNvPr>
          <p:cNvSpPr/>
          <p:nvPr/>
        </p:nvSpPr>
        <p:spPr>
          <a:xfrm>
            <a:off x="2514075" y="-6577378"/>
            <a:ext cx="9511226" cy="22011341"/>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Table 3">
            <a:extLst>
              <a:ext uri="{FF2B5EF4-FFF2-40B4-BE49-F238E27FC236}">
                <a16:creationId xmlns:a16="http://schemas.microsoft.com/office/drawing/2014/main" id="{315FD7DA-9605-ABAB-FB0E-4A4975604F4C}"/>
              </a:ext>
            </a:extLst>
          </p:cNvPr>
          <p:cNvGraphicFramePr>
            <a:graphicFrameLocks noGrp="1"/>
          </p:cNvGraphicFramePr>
          <p:nvPr/>
        </p:nvGraphicFramePr>
        <p:xfrm>
          <a:off x="2729123" y="1308159"/>
          <a:ext cx="8308991" cy="9554289"/>
        </p:xfrm>
        <a:graphic>
          <a:graphicData uri="http://schemas.openxmlformats.org/drawingml/2006/table">
            <a:tbl>
              <a:tblPr>
                <a:tableStyleId>{5DA37D80-6434-44D0-A028-1B22A696006F}</a:tableStyleId>
              </a:tblPr>
              <a:tblGrid>
                <a:gridCol w="2953407">
                  <a:extLst>
                    <a:ext uri="{9D8B030D-6E8A-4147-A177-3AD203B41FA5}">
                      <a16:colId xmlns:a16="http://schemas.microsoft.com/office/drawing/2014/main" val="2368042292"/>
                    </a:ext>
                  </a:extLst>
                </a:gridCol>
                <a:gridCol w="2987941">
                  <a:extLst>
                    <a:ext uri="{9D8B030D-6E8A-4147-A177-3AD203B41FA5}">
                      <a16:colId xmlns:a16="http://schemas.microsoft.com/office/drawing/2014/main" val="1842934238"/>
                    </a:ext>
                  </a:extLst>
                </a:gridCol>
                <a:gridCol w="2367643">
                  <a:extLst>
                    <a:ext uri="{9D8B030D-6E8A-4147-A177-3AD203B41FA5}">
                      <a16:colId xmlns:a16="http://schemas.microsoft.com/office/drawing/2014/main" val="2881062960"/>
                    </a:ext>
                  </a:extLst>
                </a:gridCol>
              </a:tblGrid>
              <a:tr h="455936">
                <a:tc>
                  <a:txBody>
                    <a:bodyPr/>
                    <a:lstStyle/>
                    <a:p>
                      <a:pPr algn="ctr"/>
                      <a:br>
                        <a:rPr lang="en-GB" sz="800" dirty="0">
                          <a:solidFill>
                            <a:schemeClr val="bg1"/>
                          </a:solidFill>
                          <a:effectLst/>
                        </a:rPr>
                      </a:br>
                      <a:r>
                        <a:rPr lang="en-GB" sz="1800" dirty="0">
                          <a:solidFill>
                            <a:schemeClr val="tx1"/>
                          </a:solidFill>
                          <a:effectLst/>
                        </a:rPr>
                        <a:t>Game</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Historical character</a:t>
                      </a:r>
                      <a:br>
                        <a:rPr lang="en-GB" sz="1800" dirty="0">
                          <a:solidFill>
                            <a:schemeClr val="tx1"/>
                          </a:solidFill>
                          <a:effectLst/>
                        </a:rPr>
                      </a:br>
                      <a:r>
                        <a:rPr lang="en-GB" sz="1800" dirty="0">
                          <a:solidFill>
                            <a:schemeClr val="tx1"/>
                          </a:solidFill>
                          <a:effectLst/>
                        </a:rPr>
                        <a:t>Period/Era</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Present-day character</a:t>
                      </a:r>
                    </a:p>
                  </a:txBody>
                  <a:tcPr marL="38851" marR="38851" marT="19426" marB="19426" anchor="ctr">
                    <a:solidFill>
                      <a:schemeClr val="bg1">
                        <a:lumMod val="50000"/>
                        <a:alpha val="68000"/>
                      </a:schemeClr>
                    </a:solidFill>
                  </a:tcPr>
                </a:tc>
                <a:extLst>
                  <a:ext uri="{0D108BD9-81ED-4DB2-BD59-A6C34878D82A}">
                    <a16:rowId xmlns:a16="http://schemas.microsoft.com/office/drawing/2014/main" val="2119065434"/>
                  </a:ext>
                </a:extLst>
              </a:tr>
              <a:tr h="551031">
                <a:tc>
                  <a:txBody>
                    <a:bodyPr/>
                    <a:lstStyle/>
                    <a:p>
                      <a:r>
                        <a:rPr lang="en-GB" sz="1600" b="0" u="none" strike="noStrike" dirty="0">
                          <a:solidFill>
                            <a:schemeClr val="bg1"/>
                          </a:solidFill>
                          <a:effectLst/>
                        </a:rPr>
                        <a:t>Assassin’s Creed</a:t>
                      </a:r>
                      <a:endParaRPr lang="en-GB" sz="1600" b="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r>
                        <a:rPr lang="en-GB" sz="1400" u="none" strike="noStrike" dirty="0">
                          <a:solidFill>
                            <a:schemeClr val="bg1"/>
                          </a:solidFill>
                          <a:effectLst/>
                        </a:rPr>
                        <a:t> </a:t>
                      </a:r>
                      <a:br>
                        <a:rPr lang="en-GB" sz="1400" dirty="0">
                          <a:solidFill>
                            <a:schemeClr val="bg1"/>
                          </a:solidFill>
                          <a:effectLst/>
                        </a:rPr>
                      </a:br>
                      <a:r>
                        <a:rPr lang="en-GB" sz="1400" u="none" strike="noStrike" dirty="0">
                          <a:solidFill>
                            <a:schemeClr val="bg1"/>
                          </a:solidFill>
                          <a:effectLst/>
                        </a:rPr>
                        <a:t>Third Crusade</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5">
                  <a:txBody>
                    <a:bodyPr/>
                    <a:lstStyle/>
                    <a:p>
                      <a:r>
                        <a:rPr lang="en-GB" sz="1400" u="none" strike="noStrike" dirty="0">
                          <a:solidFill>
                            <a:schemeClr val="bg1"/>
                          </a:solidFill>
                          <a:effectLst/>
                        </a:rPr>
                        <a:t>Desmond Miles</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4151172300"/>
                  </a:ext>
                </a:extLst>
              </a:tr>
              <a:tr h="623090">
                <a:tc>
                  <a:txBody>
                    <a:bodyPr/>
                    <a:lstStyle/>
                    <a:p>
                      <a:r>
                        <a:rPr lang="en-GB" sz="1600" u="none" strike="noStrike" dirty="0">
                          <a:solidFill>
                            <a:schemeClr val="bg1"/>
                          </a:solidFill>
                          <a:effectLst/>
                        </a:rPr>
                        <a:t>Assassin's Creed 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it-IT" sz="1400" u="none" strike="noStrike" dirty="0">
                          <a:solidFill>
                            <a:schemeClr val="bg1"/>
                          </a:solidFill>
                          <a:effectLst/>
                        </a:rPr>
                        <a:t>Ezio Auditore da Firenz</a:t>
                      </a:r>
                      <a:br>
                        <a:rPr lang="it-IT" sz="1400" dirty="0">
                          <a:solidFill>
                            <a:schemeClr val="bg1"/>
                          </a:solidFill>
                          <a:effectLst/>
                        </a:rPr>
                      </a:br>
                      <a:r>
                        <a:rPr lang="it-IT" sz="1400" u="none" strike="noStrike" dirty="0">
                          <a:solidFill>
                            <a:schemeClr val="bg1"/>
                          </a:solidFill>
                          <a:effectLst/>
                        </a:rPr>
                        <a:t>Italian Renaissance</a:t>
                      </a:r>
                      <a:endParaRPr lang="it-IT"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379238284"/>
                  </a:ext>
                </a:extLst>
              </a:tr>
              <a:tr h="560686">
                <a:tc>
                  <a:txBody>
                    <a:bodyPr/>
                    <a:lstStyle/>
                    <a:p>
                      <a:r>
                        <a:rPr lang="en-GB" sz="1600" u="none" strike="noStrike" dirty="0">
                          <a:solidFill>
                            <a:schemeClr val="bg1"/>
                          </a:solidFill>
                          <a:effectLst/>
                        </a:rPr>
                        <a:t>Assassin's Creed: Brotherhood</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35827458"/>
                  </a:ext>
                </a:extLst>
              </a:tr>
              <a:tr h="1308601">
                <a:tc>
                  <a:txBody>
                    <a:bodyPr/>
                    <a:lstStyle/>
                    <a:p>
                      <a:r>
                        <a:rPr lang="en-GB" sz="1600" u="none" strike="noStrike" dirty="0">
                          <a:solidFill>
                            <a:schemeClr val="bg1"/>
                          </a:solidFill>
                          <a:effectLst/>
                        </a:rPr>
                        <a:t>Assassin's Creed: Revelations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Ezio </a:t>
                      </a:r>
                      <a:r>
                        <a:rPr lang="en-GB" sz="1400" u="none" strike="noStrike" dirty="0" err="1">
                          <a:solidFill>
                            <a:schemeClr val="bg1"/>
                          </a:solidFill>
                          <a:effectLst/>
                        </a:rPr>
                        <a:t>Auditore</a:t>
                      </a:r>
                      <a:r>
                        <a:rPr lang="en-GB" sz="1400" u="none" strike="noStrike" dirty="0">
                          <a:solidFill>
                            <a:schemeClr val="bg1"/>
                          </a:solidFill>
                          <a:effectLst/>
                        </a:rPr>
                        <a:t> da Firenze</a:t>
                      </a:r>
                      <a:br>
                        <a:rPr lang="en-GB" sz="1400" dirty="0">
                          <a:solidFill>
                            <a:schemeClr val="bg1"/>
                          </a:solidFill>
                          <a:effectLst/>
                        </a:rPr>
                      </a:br>
                      <a:r>
                        <a:rPr lang="en-GB" sz="1400" u="none" strike="noStrike" dirty="0">
                          <a:solidFill>
                            <a:schemeClr val="bg1"/>
                          </a:solidFill>
                          <a:effectLst/>
                        </a:rPr>
                        <a:t>Ottoman Civil War</a:t>
                      </a:r>
                      <a:br>
                        <a:rPr lang="en-GB" sz="1400" dirty="0">
                          <a:solidFill>
                            <a:schemeClr val="bg1"/>
                          </a:solidFill>
                          <a:effectLst/>
                        </a:rPr>
                      </a:br>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br>
                        <a:rPr lang="en-GB" sz="1400" dirty="0">
                          <a:solidFill>
                            <a:schemeClr val="bg1"/>
                          </a:solidFill>
                          <a:effectLst/>
                        </a:rPr>
                      </a:br>
                      <a:r>
                        <a:rPr lang="en-GB" sz="1400" u="none" strike="noStrike" dirty="0">
                          <a:solidFill>
                            <a:schemeClr val="bg1"/>
                          </a:solidFill>
                          <a:effectLst/>
                        </a:rPr>
                        <a:t>Third Crusade</a:t>
                      </a:r>
                      <a:r>
                        <a:rPr lang="en-GB" sz="1400" dirty="0">
                          <a:solidFill>
                            <a:schemeClr val="bg1"/>
                          </a:solidFill>
                          <a:effectLst/>
                        </a:rPr>
                        <a:t> &amp; </a:t>
                      </a:r>
                      <a:r>
                        <a:rPr lang="en-GB" sz="1400" u="none" strike="noStrike" dirty="0">
                          <a:solidFill>
                            <a:schemeClr val="bg1"/>
                          </a:solidFill>
                          <a:effectLst/>
                        </a:rPr>
                        <a:t>Mongol invasion of the Levant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3106231749"/>
                  </a:ext>
                </a:extLst>
              </a:tr>
              <a:tr h="1056078">
                <a:tc>
                  <a:txBody>
                    <a:bodyPr/>
                    <a:lstStyle/>
                    <a:p>
                      <a:r>
                        <a:rPr lang="en-GB" sz="1600" u="none" strike="noStrike" dirty="0">
                          <a:solidFill>
                            <a:schemeClr val="bg1"/>
                          </a:solidFill>
                          <a:effectLst/>
                        </a:rPr>
                        <a:t>Assassin's Creed III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Haytham Kenway</a:t>
                      </a:r>
                      <a:br>
                        <a:rPr lang="en-GB" sz="1400" dirty="0">
                          <a:solidFill>
                            <a:schemeClr val="bg1"/>
                          </a:solidFill>
                          <a:effectLst/>
                        </a:rPr>
                      </a:br>
                      <a:r>
                        <a:rPr lang="en-GB" sz="1400" u="none" strike="noStrike" dirty="0">
                          <a:solidFill>
                            <a:schemeClr val="bg1"/>
                          </a:solidFill>
                          <a:effectLst/>
                        </a:rPr>
                        <a:t>French and Indian War</a:t>
                      </a:r>
                      <a:br>
                        <a:rPr lang="en-GB" sz="1400" dirty="0">
                          <a:solidFill>
                            <a:schemeClr val="bg1"/>
                          </a:solidFill>
                          <a:effectLst/>
                        </a:rPr>
                      </a:br>
                      <a:r>
                        <a:rPr lang="en-GB" sz="1400" u="none" strike="noStrike" dirty="0" err="1">
                          <a:solidFill>
                            <a:schemeClr val="bg1"/>
                          </a:solidFill>
                          <a:effectLst/>
                        </a:rPr>
                        <a:t>Ratonhnhaké</a:t>
                      </a:r>
                      <a:r>
                        <a:rPr lang="en-GB" sz="1400" u="none" strike="noStrike" dirty="0">
                          <a:solidFill>
                            <a:schemeClr val="bg1"/>
                          </a:solidFill>
                          <a:effectLst/>
                        </a:rPr>
                        <a:t> ton / Connor</a:t>
                      </a:r>
                      <a:br>
                        <a:rPr lang="en-GB" sz="1400" dirty="0">
                          <a:solidFill>
                            <a:schemeClr val="bg1"/>
                          </a:solidFill>
                          <a:effectLst/>
                        </a:rPr>
                      </a:br>
                      <a:r>
                        <a:rPr lang="en-GB" sz="1400" u="none" strike="noStrike" dirty="0">
                          <a:solidFill>
                            <a:schemeClr val="bg1"/>
                          </a:solidFill>
                          <a:effectLst/>
                        </a:rPr>
                        <a:t>American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41808282"/>
                  </a:ext>
                </a:extLst>
              </a:tr>
              <a:tr h="551031">
                <a:tc>
                  <a:txBody>
                    <a:bodyPr/>
                    <a:lstStyle/>
                    <a:p>
                      <a:r>
                        <a:rPr lang="en-GB" sz="1600" u="none" strike="noStrike" dirty="0">
                          <a:solidFill>
                            <a:schemeClr val="bg1"/>
                          </a:solidFill>
                          <a:effectLst/>
                        </a:rPr>
                        <a:t>Assassin's Creed IV: Black Flag</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Edward Kenway</a:t>
                      </a:r>
                      <a:br>
                        <a:rPr lang="en-GB" sz="1400" dirty="0">
                          <a:solidFill>
                            <a:schemeClr val="bg1"/>
                          </a:solidFill>
                          <a:effectLst/>
                        </a:rPr>
                      </a:br>
                      <a:r>
                        <a:rPr lang="en-GB" sz="1400" u="none" strike="noStrike" dirty="0">
                          <a:solidFill>
                            <a:schemeClr val="bg1"/>
                          </a:solidFill>
                          <a:effectLst/>
                        </a:rPr>
                        <a:t>Golden Age of Piracy</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Noob" / </a:t>
                      </a:r>
                      <a:r>
                        <a:rPr lang="en-GB" sz="1400" u="none" strike="noStrike" dirty="0" err="1">
                          <a:solidFill>
                            <a:schemeClr val="bg1"/>
                          </a:solidFill>
                          <a:effectLst/>
                        </a:rPr>
                        <a:t>Abstergo</a:t>
                      </a:r>
                      <a:r>
                        <a:rPr lang="en-GB" sz="1400" u="none" strike="noStrike" dirty="0">
                          <a:solidFill>
                            <a:schemeClr val="bg1"/>
                          </a:solidFill>
                          <a:effectLst/>
                        </a:rPr>
                        <a:t>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244888123"/>
                  </a:ext>
                </a:extLst>
              </a:tr>
              <a:tr h="551031">
                <a:tc>
                  <a:txBody>
                    <a:bodyPr/>
                    <a:lstStyle/>
                    <a:p>
                      <a:r>
                        <a:rPr lang="en-GB" sz="1600" u="none" strike="noStrike" dirty="0">
                          <a:solidFill>
                            <a:schemeClr val="bg1"/>
                          </a:solidFill>
                          <a:effectLst/>
                        </a:rPr>
                        <a:t>Assassin's Creed Rogue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Shay Patrick Cormac</a:t>
                      </a:r>
                      <a:br>
                        <a:rPr lang="en-GB" sz="1400" dirty="0">
                          <a:solidFill>
                            <a:schemeClr val="bg1"/>
                          </a:solidFill>
                          <a:effectLst/>
                        </a:rPr>
                      </a:br>
                      <a:r>
                        <a:rPr lang="en-GB" sz="1400" u="none" strike="noStrike" dirty="0">
                          <a:solidFill>
                            <a:schemeClr val="bg1"/>
                          </a:solidFill>
                          <a:effectLst/>
                        </a:rPr>
                        <a:t>French and Indian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Numbskull" / Helix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184916391"/>
                  </a:ext>
                </a:extLst>
              </a:tr>
              <a:tr h="551031">
                <a:tc>
                  <a:txBody>
                    <a:bodyPr/>
                    <a:lstStyle/>
                    <a:p>
                      <a:r>
                        <a:rPr lang="en-GB" sz="1600" u="none" strike="noStrike" dirty="0">
                          <a:solidFill>
                            <a:schemeClr val="bg1"/>
                          </a:solidFill>
                          <a:effectLst/>
                        </a:rPr>
                        <a:t>Assassin's Creed Unity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Arno Dorian</a:t>
                      </a:r>
                      <a:br>
                        <a:rPr lang="en-GB" sz="1400" dirty="0">
                          <a:solidFill>
                            <a:schemeClr val="bg1"/>
                          </a:solidFill>
                          <a:effectLst/>
                        </a:rPr>
                      </a:br>
                      <a:r>
                        <a:rPr lang="en-GB" sz="1400" u="none" strike="noStrike" dirty="0">
                          <a:solidFill>
                            <a:schemeClr val="bg1"/>
                          </a:solidFill>
                          <a:effectLst/>
                        </a:rPr>
                        <a:t>French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The Initiate" / Helix player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380431435"/>
                  </a:ext>
                </a:extLst>
              </a:tr>
              <a:tr h="1056078">
                <a:tc>
                  <a:txBody>
                    <a:bodyPr/>
                    <a:lstStyle/>
                    <a:p>
                      <a:r>
                        <a:rPr lang="en-GB" sz="1600" u="none" strike="noStrike" dirty="0">
                          <a:solidFill>
                            <a:schemeClr val="bg1"/>
                          </a:solidFill>
                          <a:effectLst/>
                        </a:rPr>
                        <a:t>Assassin's Creed Syndicate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Jacob and Evie Frye</a:t>
                      </a:r>
                      <a:br>
                        <a:rPr lang="en-GB" sz="1400" dirty="0">
                          <a:solidFill>
                            <a:schemeClr val="bg1"/>
                          </a:solidFill>
                          <a:effectLst/>
                        </a:rPr>
                      </a:br>
                      <a:r>
                        <a:rPr lang="en-GB" sz="1400" u="none" strike="noStrike" dirty="0">
                          <a:solidFill>
                            <a:schemeClr val="bg1"/>
                          </a:solidFill>
                          <a:effectLst/>
                        </a:rPr>
                        <a:t>Victorian England</a:t>
                      </a:r>
                      <a:br>
                        <a:rPr lang="en-GB" sz="1400" dirty="0">
                          <a:solidFill>
                            <a:schemeClr val="bg1"/>
                          </a:solidFill>
                          <a:effectLst/>
                        </a:rPr>
                      </a:br>
                      <a:r>
                        <a:rPr lang="en-GB" sz="1400" u="sng" dirty="0">
                          <a:solidFill>
                            <a:schemeClr val="bg1"/>
                          </a:solidFill>
                          <a:effectLst/>
                        </a:rPr>
                        <a:t>Lydia Frye</a:t>
                      </a:r>
                      <a:br>
                        <a:rPr lang="en-GB" sz="1400" dirty="0">
                          <a:solidFill>
                            <a:schemeClr val="bg1"/>
                          </a:solidFill>
                          <a:effectLst/>
                        </a:rPr>
                      </a:br>
                      <a:r>
                        <a:rPr lang="en-GB" sz="1400" u="none" strike="noStrike" dirty="0">
                          <a:solidFill>
                            <a:schemeClr val="bg1"/>
                          </a:solidFill>
                          <a:effectLst/>
                        </a:rPr>
                        <a:t>World War I</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733107045"/>
                  </a:ext>
                </a:extLst>
              </a:tr>
              <a:tr h="551031">
                <a:tc>
                  <a:txBody>
                    <a:bodyPr/>
                    <a:lstStyle/>
                    <a:p>
                      <a:r>
                        <a:rPr lang="en-GB" sz="1600" u="none" strike="noStrike" dirty="0">
                          <a:solidFill>
                            <a:schemeClr val="bg1"/>
                          </a:solidFill>
                          <a:effectLst/>
                        </a:rPr>
                        <a:t>Assassin's Creed Origins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Bayek</a:t>
                      </a:r>
                      <a:r>
                        <a:rPr lang="en-GB" sz="1400" dirty="0">
                          <a:solidFill>
                            <a:schemeClr val="bg1"/>
                          </a:solidFill>
                          <a:effectLst/>
                        </a:rPr>
                        <a:t> and </a:t>
                      </a:r>
                      <a:r>
                        <a:rPr lang="en-GB" sz="1400" u="none" strike="noStrike" dirty="0">
                          <a:solidFill>
                            <a:schemeClr val="bg1"/>
                          </a:solidFill>
                          <a:effectLst/>
                        </a:rPr>
                        <a:t>Aya</a:t>
                      </a:r>
                      <a:br>
                        <a:rPr lang="en-GB" sz="1400" dirty="0">
                          <a:solidFill>
                            <a:schemeClr val="bg1"/>
                          </a:solidFill>
                          <a:effectLst/>
                        </a:rPr>
                      </a:br>
                      <a:r>
                        <a:rPr lang="en-GB" sz="1400" u="none" strike="noStrike" dirty="0">
                          <a:solidFill>
                            <a:schemeClr val="bg1"/>
                          </a:solidFill>
                          <a:effectLst/>
                        </a:rPr>
                        <a:t>Ptolemaic Egypt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Layla Hassan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29270159"/>
                  </a:ext>
                </a:extLst>
              </a:tr>
              <a:tr h="551031">
                <a:tc>
                  <a:txBody>
                    <a:bodyPr/>
                    <a:lstStyle/>
                    <a:p>
                      <a:r>
                        <a:rPr lang="en-GB" sz="1600" u="none" strike="noStrike" dirty="0">
                          <a:solidFill>
                            <a:schemeClr val="bg1"/>
                          </a:solidFill>
                          <a:effectLst/>
                        </a:rPr>
                        <a:t>Assassin's Creed Odyssey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Alexios / Kassandra</a:t>
                      </a:r>
                      <a:br>
                        <a:rPr lang="en-GB" sz="1400" dirty="0">
                          <a:solidFill>
                            <a:schemeClr val="bg1"/>
                          </a:solidFill>
                          <a:effectLst/>
                        </a:rPr>
                      </a:br>
                      <a:r>
                        <a:rPr lang="en-GB" sz="1400" u="none" strike="noStrike" dirty="0">
                          <a:solidFill>
                            <a:schemeClr val="bg1"/>
                          </a:solidFill>
                          <a:effectLst/>
                        </a:rPr>
                        <a:t>Peloponnesian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513263821"/>
                  </a:ext>
                </a:extLst>
              </a:tr>
              <a:tr h="1056078">
                <a:tc>
                  <a:txBody>
                    <a:bodyPr/>
                    <a:lstStyle/>
                    <a:p>
                      <a:r>
                        <a:rPr lang="en-GB" sz="1600" u="none" strike="noStrike" dirty="0">
                          <a:solidFill>
                            <a:schemeClr val="bg1"/>
                          </a:solidFill>
                          <a:effectLst/>
                        </a:rPr>
                        <a:t>Assassin's Creed Valhalla</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Eivor</a:t>
                      </a:r>
                      <a:r>
                        <a:rPr lang="en-GB" sz="1400" u="none" strike="noStrike" dirty="0">
                          <a:solidFill>
                            <a:schemeClr val="bg1"/>
                          </a:solidFill>
                          <a:effectLst/>
                        </a:rPr>
                        <a:t> </a:t>
                      </a:r>
                      <a:r>
                        <a:rPr lang="en-GB" sz="1400" u="none" strike="noStrike" dirty="0" err="1">
                          <a:solidFill>
                            <a:schemeClr val="bg1"/>
                          </a:solidFill>
                          <a:effectLst/>
                        </a:rPr>
                        <a:t>Varinsdottir</a:t>
                      </a:r>
                      <a:br>
                        <a:rPr lang="en-GB" sz="1400" dirty="0">
                          <a:solidFill>
                            <a:schemeClr val="bg1"/>
                          </a:solidFill>
                          <a:effectLst/>
                        </a:rPr>
                      </a:br>
                      <a:r>
                        <a:rPr lang="en-GB" sz="1400" u="none" strike="noStrike" dirty="0">
                          <a:solidFill>
                            <a:schemeClr val="bg1"/>
                          </a:solidFill>
                          <a:effectLst/>
                        </a:rPr>
                        <a:t>Viking invasion of England</a:t>
                      </a:r>
                      <a:br>
                        <a:rPr lang="en-GB" sz="1400" dirty="0">
                          <a:solidFill>
                            <a:schemeClr val="bg1"/>
                          </a:solidFill>
                          <a:effectLst/>
                        </a:rPr>
                      </a:br>
                      <a:r>
                        <a:rPr lang="en-GB" sz="1400" u="none" strike="noStrike" dirty="0">
                          <a:solidFill>
                            <a:schemeClr val="bg1"/>
                          </a:solidFill>
                          <a:effectLst/>
                        </a:rPr>
                        <a:t>Odin / </a:t>
                      </a:r>
                      <a:r>
                        <a:rPr lang="en-GB" sz="1400" u="none" strike="noStrike" dirty="0" err="1">
                          <a:solidFill>
                            <a:schemeClr val="bg1"/>
                          </a:solidFill>
                          <a:effectLst/>
                        </a:rPr>
                        <a:t>Havi</a:t>
                      </a:r>
                      <a:br>
                        <a:rPr lang="en-GB" sz="1400" dirty="0">
                          <a:solidFill>
                            <a:schemeClr val="bg1"/>
                          </a:solidFill>
                          <a:effectLst/>
                        </a:rPr>
                      </a:br>
                      <a:r>
                        <a:rPr lang="en-GB" sz="1400" u="none" strike="noStrike" dirty="0" err="1">
                          <a:solidFill>
                            <a:schemeClr val="bg1"/>
                          </a:solidFill>
                          <a:effectLst/>
                        </a:rPr>
                        <a:t>Isu</a:t>
                      </a:r>
                      <a:r>
                        <a:rPr lang="en-GB" sz="1400" u="none" strike="noStrike" dirty="0">
                          <a:solidFill>
                            <a:schemeClr val="bg1"/>
                          </a:solidFill>
                          <a:effectLst/>
                        </a:rPr>
                        <a:t> Era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Layla Hassan</a:t>
                      </a:r>
                      <a:br>
                        <a:rPr lang="en-GB" sz="1400" dirty="0">
                          <a:solidFill>
                            <a:schemeClr val="bg1"/>
                          </a:solidFill>
                          <a:effectLst/>
                        </a:rPr>
                      </a:br>
                      <a:r>
                        <a:rPr lang="en-GB" sz="1400" u="none" strike="noStrike" dirty="0">
                          <a:solidFill>
                            <a:schemeClr val="bg1"/>
                          </a:solidFill>
                          <a:effectLst/>
                        </a:rPr>
                        <a:t>Basim Ibn Isha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07103127"/>
                  </a:ext>
                </a:extLst>
              </a:tr>
            </a:tbl>
          </a:graphicData>
        </a:graphic>
      </p:graphicFrame>
      <p:pic>
        <p:nvPicPr>
          <p:cNvPr id="2" name="Picture 1">
            <a:hlinkClick r:id="rId3" action="ppaction://hlinksldjump"/>
            <a:extLst>
              <a:ext uri="{FF2B5EF4-FFF2-40B4-BE49-F238E27FC236}">
                <a16:creationId xmlns:a16="http://schemas.microsoft.com/office/drawing/2014/main" id="{5B936010-BC14-DE36-B9E2-9CDF7ACFDD5A}"/>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1166928" y="393769"/>
            <a:ext cx="698540" cy="698540"/>
          </a:xfrm>
          <a:prstGeom prst="rect">
            <a:avLst/>
          </a:prstGeom>
        </p:spPr>
      </p:pic>
      <p:pic>
        <p:nvPicPr>
          <p:cNvPr id="3" name="Picture 2">
            <a:hlinkClick r:id="rId5" action="ppaction://hlinksldjump"/>
            <a:extLst>
              <a:ext uri="{FF2B5EF4-FFF2-40B4-BE49-F238E27FC236}">
                <a16:creationId xmlns:a16="http://schemas.microsoft.com/office/drawing/2014/main" id="{487E88D2-BFED-B205-E76F-A8FC8E1178A4}"/>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0800000">
            <a:off x="11166928" y="6146770"/>
            <a:ext cx="634921" cy="634921"/>
          </a:xfrm>
          <a:prstGeom prst="rect">
            <a:avLst/>
          </a:prstGeom>
        </p:spPr>
      </p:pic>
      <p:pic>
        <p:nvPicPr>
          <p:cNvPr id="5" name="Picture 4">
            <a:hlinkClick r:id="rId7" action="ppaction://hlinksldjump"/>
            <a:extLst>
              <a:ext uri="{FF2B5EF4-FFF2-40B4-BE49-F238E27FC236}">
                <a16:creationId xmlns:a16="http://schemas.microsoft.com/office/drawing/2014/main" id="{01EC4CC9-7A31-2B4C-055F-8CBD4394B3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6" name="TextBox 5">
            <a:extLst>
              <a:ext uri="{FF2B5EF4-FFF2-40B4-BE49-F238E27FC236}">
                <a16:creationId xmlns:a16="http://schemas.microsoft.com/office/drawing/2014/main" id="{343C0A59-1E87-1C91-50DF-BBB0CF0B89FE}"/>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0" name="Picture 9">
            <a:hlinkClick r:id="rId9" action="ppaction://hlinksldjump"/>
            <a:extLst>
              <a:ext uri="{FF2B5EF4-FFF2-40B4-BE49-F238E27FC236}">
                <a16:creationId xmlns:a16="http://schemas.microsoft.com/office/drawing/2014/main" id="{D466B071-959F-D45E-FDF5-C5D0B89D468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166928" y="5360425"/>
            <a:ext cx="634921" cy="634921"/>
          </a:xfrm>
          <a:prstGeom prst="rect">
            <a:avLst/>
          </a:prstGeom>
        </p:spPr>
      </p:pic>
      <p:sp>
        <p:nvSpPr>
          <p:cNvPr id="11" name="TextBox 10">
            <a:extLst>
              <a:ext uri="{FF2B5EF4-FFF2-40B4-BE49-F238E27FC236}">
                <a16:creationId xmlns:a16="http://schemas.microsoft.com/office/drawing/2014/main" id="{B8BE8961-9C3E-3419-011D-91ACCD2FEB1E}"/>
              </a:ext>
            </a:extLst>
          </p:cNvPr>
          <p:cNvSpPr txBox="1"/>
          <p:nvPr/>
        </p:nvSpPr>
        <p:spPr>
          <a:xfrm>
            <a:off x="2775001" y="-5997517"/>
            <a:ext cx="3023596" cy="707886"/>
          </a:xfrm>
          <a:prstGeom prst="rect">
            <a:avLst/>
          </a:prstGeom>
          <a:noFill/>
        </p:spPr>
        <p:txBody>
          <a:bodyPr wrap="square" rtlCol="0">
            <a:spAutoFit/>
          </a:bodyPr>
          <a:lstStyle/>
          <a:p>
            <a:pPr algn="just" fontAlgn="base"/>
            <a:r>
              <a:rPr lang="en-GB" sz="4000" b="0"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ANIMUS</a:t>
            </a:r>
          </a:p>
        </p:txBody>
      </p:sp>
      <p:sp>
        <p:nvSpPr>
          <p:cNvPr id="12" name="TextBox 11">
            <a:extLst>
              <a:ext uri="{FF2B5EF4-FFF2-40B4-BE49-F238E27FC236}">
                <a16:creationId xmlns:a16="http://schemas.microsoft.com/office/drawing/2014/main" id="{E6008D81-2A9B-C4B5-37FE-537047D8B389}"/>
              </a:ext>
            </a:extLst>
          </p:cNvPr>
          <p:cNvSpPr txBox="1"/>
          <p:nvPr/>
        </p:nvSpPr>
        <p:spPr>
          <a:xfrm>
            <a:off x="3585169" y="-5217846"/>
            <a:ext cx="7086600" cy="646331"/>
          </a:xfrm>
          <a:prstGeom prst="rect">
            <a:avLst/>
          </a:prstGeom>
          <a:noFill/>
        </p:spPr>
        <p:txBody>
          <a:bodyPr wrap="square" rtlCol="0">
            <a:spAutoFit/>
          </a:bodyPr>
          <a:lstStyle/>
          <a:p>
            <a:r>
              <a:rPr lang="en-GB" dirty="0">
                <a:solidFill>
                  <a:schemeClr val="bg1"/>
                </a:solidFill>
              </a:rPr>
              <a:t>The Animus is a virtual reality machine that allows users to communicate and interact with ancestral memories via their genetic code</a:t>
            </a:r>
          </a:p>
        </p:txBody>
      </p:sp>
      <p:sp>
        <p:nvSpPr>
          <p:cNvPr id="13" name="TextBox 12">
            <a:extLst>
              <a:ext uri="{FF2B5EF4-FFF2-40B4-BE49-F238E27FC236}">
                <a16:creationId xmlns:a16="http://schemas.microsoft.com/office/drawing/2014/main" id="{064C1EC0-54D4-4DE9-43F6-5223BED92FFD}"/>
              </a:ext>
            </a:extLst>
          </p:cNvPr>
          <p:cNvSpPr txBox="1"/>
          <p:nvPr/>
        </p:nvSpPr>
        <p:spPr>
          <a:xfrm>
            <a:off x="3585169" y="-2651711"/>
            <a:ext cx="7452945" cy="2308324"/>
          </a:xfrm>
          <a:prstGeom prst="rect">
            <a:avLst/>
          </a:prstGeom>
          <a:noFill/>
        </p:spPr>
        <p:txBody>
          <a:bodyPr wrap="square" rtlCol="0">
            <a:spAutoFit/>
          </a:bodyPr>
          <a:lstStyle/>
          <a:p>
            <a:r>
              <a:rPr lang="en-GB" b="0" i="0" dirty="0">
                <a:solidFill>
                  <a:schemeClr val="bg1"/>
                </a:solidFill>
                <a:effectLst/>
                <a:latin typeface="Montserrat" panose="020B0604020202020204" pitchFamily="2" charset="0"/>
              </a:rPr>
              <a:t>In the 1930s, the Templars started their experiments using knowledge attained from one of the Pieces of Eden called the Apple of Eden. The Templars hoped that they could create a machine that would enable users to interact with the memories of their ancestors. Not just fathers and grandfathers, but ancestors twelve generations back and more- by </a:t>
            </a:r>
            <a:r>
              <a:rPr lang="en-GB" b="0" i="0" dirty="0" err="1">
                <a:solidFill>
                  <a:schemeClr val="bg1"/>
                </a:solidFill>
                <a:effectLst/>
                <a:latin typeface="Montserrat" panose="020B0604020202020204" pitchFamily="2" charset="0"/>
              </a:rPr>
              <a:t>analyzing</a:t>
            </a:r>
            <a:r>
              <a:rPr lang="en-GB" b="0" i="0" dirty="0">
                <a:solidFill>
                  <a:schemeClr val="bg1"/>
                </a:solidFill>
                <a:effectLst/>
                <a:latin typeface="Montserrat" panose="020B0604020202020204" pitchFamily="2" charset="0"/>
              </a:rPr>
              <a:t> a portion of the user’s DNA, the machine would reconstruct their ancestors’ life through a virtual simulation.</a:t>
            </a:r>
            <a:endParaRPr lang="en-GB" dirty="0">
              <a:solidFill>
                <a:schemeClr val="bg1"/>
              </a:solidFill>
            </a:endParaRPr>
          </a:p>
        </p:txBody>
      </p:sp>
      <p:pic>
        <p:nvPicPr>
          <p:cNvPr id="14" name="Picture 13">
            <a:extLst>
              <a:ext uri="{FF2B5EF4-FFF2-40B4-BE49-F238E27FC236}">
                <a16:creationId xmlns:a16="http://schemas.microsoft.com/office/drawing/2014/main" id="{55BE6F14-4468-CB12-D18A-355811E2EF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904" y="-4138847"/>
            <a:ext cx="2040593" cy="1150894"/>
          </a:xfrm>
          <a:prstGeom prst="rect">
            <a:avLst/>
          </a:prstGeom>
        </p:spPr>
      </p:pic>
      <p:pic>
        <p:nvPicPr>
          <p:cNvPr id="15" name="Picture 14">
            <a:extLst>
              <a:ext uri="{FF2B5EF4-FFF2-40B4-BE49-F238E27FC236}">
                <a16:creationId xmlns:a16="http://schemas.microsoft.com/office/drawing/2014/main" id="{25C71EA0-0D87-E46C-06F2-24A960DA1A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8524" y="-4138847"/>
            <a:ext cx="2040594" cy="1114409"/>
          </a:xfrm>
          <a:prstGeom prst="rect">
            <a:avLst/>
          </a:prstGeom>
        </p:spPr>
      </p:pic>
      <p:pic>
        <p:nvPicPr>
          <p:cNvPr id="16" name="Picture 15">
            <a:extLst>
              <a:ext uri="{FF2B5EF4-FFF2-40B4-BE49-F238E27FC236}">
                <a16:creationId xmlns:a16="http://schemas.microsoft.com/office/drawing/2014/main" id="{47DB1C54-540B-2067-C813-8E33D3BA2F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30920" y="-4168818"/>
            <a:ext cx="2040593" cy="1114410"/>
          </a:xfrm>
          <a:prstGeom prst="rect">
            <a:avLst/>
          </a:prstGeom>
        </p:spPr>
      </p:pic>
      <p:sp>
        <p:nvSpPr>
          <p:cNvPr id="8" name="TextBox 7">
            <a:extLst>
              <a:ext uri="{FF2B5EF4-FFF2-40B4-BE49-F238E27FC236}">
                <a16:creationId xmlns:a16="http://schemas.microsoft.com/office/drawing/2014/main" id="{C1F25D8E-267D-CEBB-1138-FBF7C958011D}"/>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82563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0F4BC5-81DF-E933-0CAD-60662378A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Rounded Corners 8">
            <a:extLst>
              <a:ext uri="{FF2B5EF4-FFF2-40B4-BE49-F238E27FC236}">
                <a16:creationId xmlns:a16="http://schemas.microsoft.com/office/drawing/2014/main" id="{57085912-2A10-0D1E-99A3-8DE21BE1227F}"/>
              </a:ext>
            </a:extLst>
          </p:cNvPr>
          <p:cNvSpPr/>
          <p:nvPr/>
        </p:nvSpPr>
        <p:spPr>
          <a:xfrm>
            <a:off x="2514075" y="-6577378"/>
            <a:ext cx="9511226" cy="22011341"/>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7">
            <a:extLst>
              <a:ext uri="{FF2B5EF4-FFF2-40B4-BE49-F238E27FC236}">
                <a16:creationId xmlns:a16="http://schemas.microsoft.com/office/drawing/2014/main" id="{69EB3C81-63CE-0E30-5BAF-11724026B591}"/>
              </a:ext>
            </a:extLst>
          </p:cNvPr>
          <p:cNvGraphicFramePr>
            <a:graphicFrameLocks noGrp="1"/>
          </p:cNvGraphicFramePr>
          <p:nvPr/>
        </p:nvGraphicFramePr>
        <p:xfrm>
          <a:off x="2729123" y="-2947318"/>
          <a:ext cx="8308991" cy="9554289"/>
        </p:xfrm>
        <a:graphic>
          <a:graphicData uri="http://schemas.openxmlformats.org/drawingml/2006/table">
            <a:tbl>
              <a:tblPr>
                <a:tableStyleId>{5DA37D80-6434-44D0-A028-1B22A696006F}</a:tableStyleId>
              </a:tblPr>
              <a:tblGrid>
                <a:gridCol w="2953407">
                  <a:extLst>
                    <a:ext uri="{9D8B030D-6E8A-4147-A177-3AD203B41FA5}">
                      <a16:colId xmlns:a16="http://schemas.microsoft.com/office/drawing/2014/main" val="2368042292"/>
                    </a:ext>
                  </a:extLst>
                </a:gridCol>
                <a:gridCol w="2987941">
                  <a:extLst>
                    <a:ext uri="{9D8B030D-6E8A-4147-A177-3AD203B41FA5}">
                      <a16:colId xmlns:a16="http://schemas.microsoft.com/office/drawing/2014/main" val="1842934238"/>
                    </a:ext>
                  </a:extLst>
                </a:gridCol>
                <a:gridCol w="2367643">
                  <a:extLst>
                    <a:ext uri="{9D8B030D-6E8A-4147-A177-3AD203B41FA5}">
                      <a16:colId xmlns:a16="http://schemas.microsoft.com/office/drawing/2014/main" val="2881062960"/>
                    </a:ext>
                  </a:extLst>
                </a:gridCol>
              </a:tblGrid>
              <a:tr h="455936">
                <a:tc>
                  <a:txBody>
                    <a:bodyPr/>
                    <a:lstStyle/>
                    <a:p>
                      <a:pPr algn="ctr"/>
                      <a:br>
                        <a:rPr lang="en-GB" sz="800" dirty="0">
                          <a:solidFill>
                            <a:schemeClr val="bg1"/>
                          </a:solidFill>
                          <a:effectLst/>
                        </a:rPr>
                      </a:br>
                      <a:r>
                        <a:rPr lang="en-GB" sz="1800" dirty="0">
                          <a:solidFill>
                            <a:schemeClr val="tx1"/>
                          </a:solidFill>
                          <a:effectLst/>
                        </a:rPr>
                        <a:t>Game</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Historical character</a:t>
                      </a:r>
                      <a:br>
                        <a:rPr lang="en-GB" sz="1800" dirty="0">
                          <a:solidFill>
                            <a:schemeClr val="tx1"/>
                          </a:solidFill>
                          <a:effectLst/>
                        </a:rPr>
                      </a:br>
                      <a:r>
                        <a:rPr lang="en-GB" sz="1800" dirty="0">
                          <a:solidFill>
                            <a:schemeClr val="tx1"/>
                          </a:solidFill>
                          <a:effectLst/>
                        </a:rPr>
                        <a:t>Period/Era</a:t>
                      </a:r>
                    </a:p>
                  </a:txBody>
                  <a:tcPr marL="38851" marR="38851" marT="19426" marB="19426" anchor="ctr">
                    <a:solidFill>
                      <a:schemeClr val="bg1">
                        <a:lumMod val="50000"/>
                        <a:alpha val="68000"/>
                      </a:schemeClr>
                    </a:solidFill>
                  </a:tcPr>
                </a:tc>
                <a:tc>
                  <a:txBody>
                    <a:bodyPr/>
                    <a:lstStyle/>
                    <a:p>
                      <a:pPr algn="ctr"/>
                      <a:r>
                        <a:rPr lang="en-GB" sz="1800" dirty="0">
                          <a:solidFill>
                            <a:schemeClr val="tx1"/>
                          </a:solidFill>
                          <a:effectLst/>
                        </a:rPr>
                        <a:t>Present-day character</a:t>
                      </a:r>
                    </a:p>
                  </a:txBody>
                  <a:tcPr marL="38851" marR="38851" marT="19426" marB="19426" anchor="ctr">
                    <a:solidFill>
                      <a:schemeClr val="bg1">
                        <a:lumMod val="50000"/>
                        <a:alpha val="68000"/>
                      </a:schemeClr>
                    </a:solidFill>
                  </a:tcPr>
                </a:tc>
                <a:extLst>
                  <a:ext uri="{0D108BD9-81ED-4DB2-BD59-A6C34878D82A}">
                    <a16:rowId xmlns:a16="http://schemas.microsoft.com/office/drawing/2014/main" val="2119065434"/>
                  </a:ext>
                </a:extLst>
              </a:tr>
              <a:tr h="551031">
                <a:tc>
                  <a:txBody>
                    <a:bodyPr/>
                    <a:lstStyle/>
                    <a:p>
                      <a:r>
                        <a:rPr lang="en-GB" sz="1600" b="0" u="none" strike="noStrike" dirty="0">
                          <a:solidFill>
                            <a:schemeClr val="bg1"/>
                          </a:solidFill>
                          <a:effectLst/>
                        </a:rPr>
                        <a:t>Assassin’s Creed</a:t>
                      </a:r>
                      <a:endParaRPr lang="en-GB" sz="1600" b="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r>
                        <a:rPr lang="en-GB" sz="1400" u="none" strike="noStrike" dirty="0">
                          <a:solidFill>
                            <a:schemeClr val="bg1"/>
                          </a:solidFill>
                          <a:effectLst/>
                        </a:rPr>
                        <a:t> </a:t>
                      </a:r>
                      <a:br>
                        <a:rPr lang="en-GB" sz="1400" dirty="0">
                          <a:solidFill>
                            <a:schemeClr val="bg1"/>
                          </a:solidFill>
                          <a:effectLst/>
                        </a:rPr>
                      </a:br>
                      <a:r>
                        <a:rPr lang="en-GB" sz="1400" u="none" strike="noStrike" dirty="0">
                          <a:solidFill>
                            <a:schemeClr val="bg1"/>
                          </a:solidFill>
                          <a:effectLst/>
                        </a:rPr>
                        <a:t>Third Crusade</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5">
                  <a:txBody>
                    <a:bodyPr/>
                    <a:lstStyle/>
                    <a:p>
                      <a:r>
                        <a:rPr lang="en-GB" sz="1400" u="none" strike="noStrike" dirty="0">
                          <a:solidFill>
                            <a:schemeClr val="bg1"/>
                          </a:solidFill>
                          <a:effectLst/>
                        </a:rPr>
                        <a:t>Desmond Miles</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4151172300"/>
                  </a:ext>
                </a:extLst>
              </a:tr>
              <a:tr h="623090">
                <a:tc>
                  <a:txBody>
                    <a:bodyPr/>
                    <a:lstStyle/>
                    <a:p>
                      <a:r>
                        <a:rPr lang="en-GB" sz="1600" u="none" strike="noStrike" dirty="0">
                          <a:solidFill>
                            <a:schemeClr val="bg1"/>
                          </a:solidFill>
                          <a:effectLst/>
                        </a:rPr>
                        <a:t>Assassin's Creed 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it-IT" sz="1400" u="none" strike="noStrike" dirty="0">
                          <a:solidFill>
                            <a:schemeClr val="bg1"/>
                          </a:solidFill>
                          <a:effectLst/>
                        </a:rPr>
                        <a:t>Ezio Auditore da Firenz</a:t>
                      </a:r>
                      <a:br>
                        <a:rPr lang="it-IT" sz="1400" dirty="0">
                          <a:solidFill>
                            <a:schemeClr val="bg1"/>
                          </a:solidFill>
                          <a:effectLst/>
                        </a:rPr>
                      </a:br>
                      <a:r>
                        <a:rPr lang="it-IT" sz="1400" u="none" strike="noStrike" dirty="0">
                          <a:solidFill>
                            <a:schemeClr val="bg1"/>
                          </a:solidFill>
                          <a:effectLst/>
                        </a:rPr>
                        <a:t>Italian Renaissance</a:t>
                      </a:r>
                      <a:endParaRPr lang="it-IT"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379238284"/>
                  </a:ext>
                </a:extLst>
              </a:tr>
              <a:tr h="560686">
                <a:tc>
                  <a:txBody>
                    <a:bodyPr/>
                    <a:lstStyle/>
                    <a:p>
                      <a:r>
                        <a:rPr lang="en-GB" sz="1600" u="none" strike="noStrike" dirty="0">
                          <a:solidFill>
                            <a:schemeClr val="bg1"/>
                          </a:solidFill>
                          <a:effectLst/>
                        </a:rPr>
                        <a:t>Assassin's Creed: Brotherhood</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735827458"/>
                  </a:ext>
                </a:extLst>
              </a:tr>
              <a:tr h="1308601">
                <a:tc>
                  <a:txBody>
                    <a:bodyPr/>
                    <a:lstStyle/>
                    <a:p>
                      <a:r>
                        <a:rPr lang="en-GB" sz="1600" u="none" strike="noStrike" dirty="0">
                          <a:solidFill>
                            <a:schemeClr val="bg1"/>
                          </a:solidFill>
                          <a:effectLst/>
                        </a:rPr>
                        <a:t>Assassin's Creed: Revelations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Ezio </a:t>
                      </a:r>
                      <a:r>
                        <a:rPr lang="en-GB" sz="1400" u="none" strike="noStrike" dirty="0" err="1">
                          <a:solidFill>
                            <a:schemeClr val="bg1"/>
                          </a:solidFill>
                          <a:effectLst/>
                        </a:rPr>
                        <a:t>Auditore</a:t>
                      </a:r>
                      <a:r>
                        <a:rPr lang="en-GB" sz="1400" u="none" strike="noStrike" dirty="0">
                          <a:solidFill>
                            <a:schemeClr val="bg1"/>
                          </a:solidFill>
                          <a:effectLst/>
                        </a:rPr>
                        <a:t> da Firenze</a:t>
                      </a:r>
                      <a:br>
                        <a:rPr lang="en-GB" sz="1400" dirty="0">
                          <a:solidFill>
                            <a:schemeClr val="bg1"/>
                          </a:solidFill>
                          <a:effectLst/>
                        </a:rPr>
                      </a:br>
                      <a:r>
                        <a:rPr lang="en-GB" sz="1400" u="none" strike="noStrike" dirty="0">
                          <a:solidFill>
                            <a:schemeClr val="bg1"/>
                          </a:solidFill>
                          <a:effectLst/>
                        </a:rPr>
                        <a:t>Ottoman Civil War</a:t>
                      </a:r>
                      <a:br>
                        <a:rPr lang="en-GB" sz="1400" dirty="0">
                          <a:solidFill>
                            <a:schemeClr val="bg1"/>
                          </a:solidFill>
                          <a:effectLst/>
                        </a:rPr>
                      </a:br>
                      <a:r>
                        <a:rPr lang="en-GB" sz="1400" u="none" strike="noStrike" dirty="0" err="1">
                          <a:solidFill>
                            <a:schemeClr val="bg1"/>
                          </a:solidFill>
                          <a:effectLst/>
                        </a:rPr>
                        <a:t>Altaïr</a:t>
                      </a:r>
                      <a:r>
                        <a:rPr lang="en-GB" sz="1400" u="none" strike="noStrike" dirty="0">
                          <a:solidFill>
                            <a:schemeClr val="bg1"/>
                          </a:solidFill>
                          <a:effectLst/>
                        </a:rPr>
                        <a:t> Ibn-</a:t>
                      </a:r>
                      <a:r>
                        <a:rPr lang="en-GB" sz="1400" u="none" strike="noStrike" dirty="0" err="1">
                          <a:solidFill>
                            <a:schemeClr val="bg1"/>
                          </a:solidFill>
                          <a:effectLst/>
                        </a:rPr>
                        <a:t>LaʼAha</a:t>
                      </a:r>
                      <a:br>
                        <a:rPr lang="en-GB" sz="1400" dirty="0">
                          <a:solidFill>
                            <a:schemeClr val="bg1"/>
                          </a:solidFill>
                          <a:effectLst/>
                        </a:rPr>
                      </a:br>
                      <a:r>
                        <a:rPr lang="en-GB" sz="1400" u="none" strike="noStrike" dirty="0">
                          <a:solidFill>
                            <a:schemeClr val="bg1"/>
                          </a:solidFill>
                          <a:effectLst/>
                        </a:rPr>
                        <a:t>Third Crusade</a:t>
                      </a:r>
                      <a:r>
                        <a:rPr lang="en-GB" sz="1400" dirty="0">
                          <a:solidFill>
                            <a:schemeClr val="bg1"/>
                          </a:solidFill>
                          <a:effectLst/>
                        </a:rPr>
                        <a:t> &amp; </a:t>
                      </a:r>
                      <a:r>
                        <a:rPr lang="en-GB" sz="1400" u="none" strike="noStrike" dirty="0">
                          <a:solidFill>
                            <a:schemeClr val="bg1"/>
                          </a:solidFill>
                          <a:effectLst/>
                        </a:rPr>
                        <a:t>Mongol invasion of the Levant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3106231749"/>
                  </a:ext>
                </a:extLst>
              </a:tr>
              <a:tr h="1056078">
                <a:tc>
                  <a:txBody>
                    <a:bodyPr/>
                    <a:lstStyle/>
                    <a:p>
                      <a:r>
                        <a:rPr lang="en-GB" sz="1600" u="none" strike="noStrike" dirty="0">
                          <a:solidFill>
                            <a:schemeClr val="bg1"/>
                          </a:solidFill>
                          <a:effectLst/>
                        </a:rPr>
                        <a:t>Assassin's Creed III</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Haytham Kenway</a:t>
                      </a:r>
                      <a:br>
                        <a:rPr lang="en-GB" sz="1400" dirty="0">
                          <a:solidFill>
                            <a:schemeClr val="bg1"/>
                          </a:solidFill>
                          <a:effectLst/>
                        </a:rPr>
                      </a:br>
                      <a:r>
                        <a:rPr lang="en-GB" sz="1400" u="none" strike="noStrike" dirty="0">
                          <a:solidFill>
                            <a:schemeClr val="bg1"/>
                          </a:solidFill>
                          <a:effectLst/>
                        </a:rPr>
                        <a:t>French and Indian War</a:t>
                      </a:r>
                      <a:br>
                        <a:rPr lang="en-GB" sz="1400" dirty="0">
                          <a:solidFill>
                            <a:schemeClr val="bg1"/>
                          </a:solidFill>
                          <a:effectLst/>
                        </a:rPr>
                      </a:br>
                      <a:r>
                        <a:rPr lang="en-GB" sz="1400" u="none" strike="noStrike" dirty="0" err="1">
                          <a:solidFill>
                            <a:schemeClr val="bg1"/>
                          </a:solidFill>
                          <a:effectLst/>
                        </a:rPr>
                        <a:t>Ratonhnhaké</a:t>
                      </a:r>
                      <a:r>
                        <a:rPr lang="en-GB" sz="1400" u="none" strike="noStrike" dirty="0">
                          <a:solidFill>
                            <a:schemeClr val="bg1"/>
                          </a:solidFill>
                          <a:effectLst/>
                        </a:rPr>
                        <a:t> ton / Connor</a:t>
                      </a:r>
                      <a:br>
                        <a:rPr lang="en-GB" sz="1400" dirty="0">
                          <a:solidFill>
                            <a:schemeClr val="bg1"/>
                          </a:solidFill>
                          <a:effectLst/>
                        </a:rPr>
                      </a:br>
                      <a:r>
                        <a:rPr lang="en-GB" sz="1400" u="none" strike="noStrike" dirty="0">
                          <a:solidFill>
                            <a:schemeClr val="bg1"/>
                          </a:solidFill>
                          <a:effectLst/>
                        </a:rPr>
                        <a:t>American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41808282"/>
                  </a:ext>
                </a:extLst>
              </a:tr>
              <a:tr h="551031">
                <a:tc>
                  <a:txBody>
                    <a:bodyPr/>
                    <a:lstStyle/>
                    <a:p>
                      <a:r>
                        <a:rPr lang="en-GB" sz="1600" u="none" strike="noStrike" dirty="0">
                          <a:solidFill>
                            <a:schemeClr val="bg1"/>
                          </a:solidFill>
                          <a:effectLst/>
                        </a:rPr>
                        <a:t>Assassin's Creed IV: Black Flag</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Edward Kenway</a:t>
                      </a:r>
                      <a:br>
                        <a:rPr lang="en-GB" sz="1400" dirty="0">
                          <a:solidFill>
                            <a:schemeClr val="bg1"/>
                          </a:solidFill>
                          <a:effectLst/>
                        </a:rPr>
                      </a:br>
                      <a:r>
                        <a:rPr lang="en-GB" sz="1400" u="none" strike="noStrike" dirty="0">
                          <a:solidFill>
                            <a:schemeClr val="bg1"/>
                          </a:solidFill>
                          <a:effectLst/>
                        </a:rPr>
                        <a:t>Golden Age of Piracy</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Noob" / </a:t>
                      </a:r>
                      <a:r>
                        <a:rPr lang="en-GB" sz="1400" u="none" strike="noStrike" dirty="0" err="1">
                          <a:solidFill>
                            <a:schemeClr val="bg1"/>
                          </a:solidFill>
                          <a:effectLst/>
                        </a:rPr>
                        <a:t>Abstergo</a:t>
                      </a:r>
                      <a:r>
                        <a:rPr lang="en-GB" sz="1400" u="none" strike="noStrike" dirty="0">
                          <a:solidFill>
                            <a:schemeClr val="bg1"/>
                          </a:solidFill>
                          <a:effectLst/>
                        </a:rPr>
                        <a:t>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244888123"/>
                  </a:ext>
                </a:extLst>
              </a:tr>
              <a:tr h="551031">
                <a:tc>
                  <a:txBody>
                    <a:bodyPr/>
                    <a:lstStyle/>
                    <a:p>
                      <a:r>
                        <a:rPr lang="en-GB" sz="1600" u="none" strike="noStrike" dirty="0">
                          <a:solidFill>
                            <a:schemeClr val="bg1"/>
                          </a:solidFill>
                          <a:effectLst/>
                        </a:rPr>
                        <a:t>Assassin's Creed Rogue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Shay Patrick Cormac</a:t>
                      </a:r>
                      <a:br>
                        <a:rPr lang="en-GB" sz="1400" dirty="0">
                          <a:solidFill>
                            <a:schemeClr val="bg1"/>
                          </a:solidFill>
                          <a:effectLst/>
                        </a:rPr>
                      </a:br>
                      <a:r>
                        <a:rPr lang="en-GB" sz="1400" u="none" strike="noStrike" dirty="0">
                          <a:solidFill>
                            <a:schemeClr val="bg1"/>
                          </a:solidFill>
                          <a:effectLst/>
                        </a:rPr>
                        <a:t>French and Indian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Numbskull" / Helix researcher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184916391"/>
                  </a:ext>
                </a:extLst>
              </a:tr>
              <a:tr h="551031">
                <a:tc>
                  <a:txBody>
                    <a:bodyPr/>
                    <a:lstStyle/>
                    <a:p>
                      <a:r>
                        <a:rPr lang="en-GB" sz="1600" u="none" strike="noStrike" dirty="0">
                          <a:solidFill>
                            <a:schemeClr val="bg1"/>
                          </a:solidFill>
                          <a:effectLst/>
                        </a:rPr>
                        <a:t>Assassin's Creed Unity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Arno Dorian</a:t>
                      </a:r>
                      <a:br>
                        <a:rPr lang="en-GB" sz="1400" dirty="0">
                          <a:solidFill>
                            <a:schemeClr val="bg1"/>
                          </a:solidFill>
                          <a:effectLst/>
                        </a:rPr>
                      </a:br>
                      <a:r>
                        <a:rPr lang="en-GB" sz="1400" u="none" strike="noStrike" dirty="0">
                          <a:solidFill>
                            <a:schemeClr val="bg1"/>
                          </a:solidFill>
                          <a:effectLst/>
                        </a:rPr>
                        <a:t>French Revolution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The Initiate" / Helix player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380431435"/>
                  </a:ext>
                </a:extLst>
              </a:tr>
              <a:tr h="1056078">
                <a:tc>
                  <a:txBody>
                    <a:bodyPr/>
                    <a:lstStyle/>
                    <a:p>
                      <a:r>
                        <a:rPr lang="en-GB" sz="1600" u="none" strike="noStrike" dirty="0">
                          <a:solidFill>
                            <a:schemeClr val="bg1"/>
                          </a:solidFill>
                          <a:effectLst/>
                        </a:rPr>
                        <a:t>Assassin's Creed Syndicate</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Jacob and Evie Frye</a:t>
                      </a:r>
                      <a:br>
                        <a:rPr lang="en-GB" sz="1400" dirty="0">
                          <a:solidFill>
                            <a:schemeClr val="bg1"/>
                          </a:solidFill>
                          <a:effectLst/>
                        </a:rPr>
                      </a:br>
                      <a:r>
                        <a:rPr lang="en-GB" sz="1400" u="none" strike="noStrike" dirty="0">
                          <a:solidFill>
                            <a:schemeClr val="bg1"/>
                          </a:solidFill>
                          <a:effectLst/>
                        </a:rPr>
                        <a:t>Victorian England</a:t>
                      </a:r>
                      <a:br>
                        <a:rPr lang="en-GB" sz="1400" dirty="0">
                          <a:solidFill>
                            <a:schemeClr val="bg1"/>
                          </a:solidFill>
                          <a:effectLst/>
                        </a:rPr>
                      </a:br>
                      <a:r>
                        <a:rPr lang="en-GB" sz="1400" u="sng" dirty="0">
                          <a:solidFill>
                            <a:schemeClr val="bg1"/>
                          </a:solidFill>
                          <a:effectLst/>
                        </a:rPr>
                        <a:t>Lydia Frye</a:t>
                      </a:r>
                      <a:br>
                        <a:rPr lang="en-GB" sz="1400" dirty="0">
                          <a:solidFill>
                            <a:schemeClr val="bg1"/>
                          </a:solidFill>
                          <a:effectLst/>
                        </a:rPr>
                      </a:br>
                      <a:r>
                        <a:rPr lang="en-GB" sz="1400" u="none" strike="noStrike" dirty="0">
                          <a:solidFill>
                            <a:schemeClr val="bg1"/>
                          </a:solidFill>
                          <a:effectLst/>
                        </a:rPr>
                        <a:t>World War I</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733107045"/>
                  </a:ext>
                </a:extLst>
              </a:tr>
              <a:tr h="551031">
                <a:tc>
                  <a:txBody>
                    <a:bodyPr/>
                    <a:lstStyle/>
                    <a:p>
                      <a:r>
                        <a:rPr lang="en-GB" sz="1600" u="none" strike="noStrike" dirty="0">
                          <a:solidFill>
                            <a:schemeClr val="bg1"/>
                          </a:solidFill>
                          <a:effectLst/>
                        </a:rPr>
                        <a:t>Assassin's Creed Origins</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Bayek</a:t>
                      </a:r>
                      <a:r>
                        <a:rPr lang="en-GB" sz="1400" dirty="0">
                          <a:solidFill>
                            <a:schemeClr val="bg1"/>
                          </a:solidFill>
                          <a:effectLst/>
                        </a:rPr>
                        <a:t> and </a:t>
                      </a:r>
                      <a:r>
                        <a:rPr lang="en-GB" sz="1400" u="none" strike="noStrike" dirty="0">
                          <a:solidFill>
                            <a:schemeClr val="bg1"/>
                          </a:solidFill>
                          <a:effectLst/>
                        </a:rPr>
                        <a:t>Aya</a:t>
                      </a:r>
                      <a:br>
                        <a:rPr lang="en-GB" sz="1400" dirty="0">
                          <a:solidFill>
                            <a:schemeClr val="bg1"/>
                          </a:solidFill>
                          <a:effectLst/>
                        </a:rPr>
                      </a:br>
                      <a:r>
                        <a:rPr lang="en-GB" sz="1400" u="none" strike="noStrike" dirty="0">
                          <a:solidFill>
                            <a:schemeClr val="bg1"/>
                          </a:solidFill>
                          <a:effectLst/>
                        </a:rPr>
                        <a:t>Ptolemaic Egypt</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rowSpan="2">
                  <a:txBody>
                    <a:bodyPr/>
                    <a:lstStyle/>
                    <a:p>
                      <a:r>
                        <a:rPr lang="en-GB" sz="1400" u="none" strike="noStrike" dirty="0">
                          <a:solidFill>
                            <a:schemeClr val="bg1"/>
                          </a:solidFill>
                          <a:effectLst/>
                        </a:rPr>
                        <a:t>Layla Hassan</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29270159"/>
                  </a:ext>
                </a:extLst>
              </a:tr>
              <a:tr h="551031">
                <a:tc>
                  <a:txBody>
                    <a:bodyPr/>
                    <a:lstStyle/>
                    <a:p>
                      <a:r>
                        <a:rPr lang="en-GB" sz="1600" u="none" strike="noStrike" dirty="0">
                          <a:solidFill>
                            <a:schemeClr val="bg1"/>
                          </a:solidFill>
                          <a:effectLst/>
                        </a:rPr>
                        <a:t>Assassin's Creed Odyssey</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Alexios / Kassandra</a:t>
                      </a:r>
                      <a:br>
                        <a:rPr lang="en-GB" sz="1400" dirty="0">
                          <a:solidFill>
                            <a:schemeClr val="bg1"/>
                          </a:solidFill>
                          <a:effectLst/>
                        </a:rPr>
                      </a:br>
                      <a:r>
                        <a:rPr lang="en-GB" sz="1400" u="none" strike="noStrike" dirty="0">
                          <a:solidFill>
                            <a:schemeClr val="bg1"/>
                          </a:solidFill>
                          <a:effectLst/>
                        </a:rPr>
                        <a:t>Peloponnesian War</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vMerge="1">
                  <a:txBody>
                    <a:bodyPr/>
                    <a:lstStyle/>
                    <a:p>
                      <a:endParaRPr lang="en-GB"/>
                    </a:p>
                  </a:txBody>
                  <a:tcPr/>
                </a:tc>
                <a:extLst>
                  <a:ext uri="{0D108BD9-81ED-4DB2-BD59-A6C34878D82A}">
                    <a16:rowId xmlns:a16="http://schemas.microsoft.com/office/drawing/2014/main" val="2513263821"/>
                  </a:ext>
                </a:extLst>
              </a:tr>
              <a:tr h="1056078">
                <a:tc>
                  <a:txBody>
                    <a:bodyPr/>
                    <a:lstStyle/>
                    <a:p>
                      <a:r>
                        <a:rPr lang="en-GB" sz="1600" u="none" strike="noStrike" dirty="0">
                          <a:solidFill>
                            <a:schemeClr val="bg1"/>
                          </a:solidFill>
                          <a:effectLst/>
                        </a:rPr>
                        <a:t>Assassin's Creed Valhalla</a:t>
                      </a:r>
                      <a:endParaRPr lang="en-GB" sz="16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err="1">
                          <a:solidFill>
                            <a:schemeClr val="bg1"/>
                          </a:solidFill>
                          <a:effectLst/>
                        </a:rPr>
                        <a:t>Eivor</a:t>
                      </a:r>
                      <a:r>
                        <a:rPr lang="en-GB" sz="1400" u="none" strike="noStrike" dirty="0">
                          <a:solidFill>
                            <a:schemeClr val="bg1"/>
                          </a:solidFill>
                          <a:effectLst/>
                        </a:rPr>
                        <a:t> </a:t>
                      </a:r>
                      <a:r>
                        <a:rPr lang="en-GB" sz="1400" u="none" strike="noStrike" dirty="0" err="1">
                          <a:solidFill>
                            <a:schemeClr val="bg1"/>
                          </a:solidFill>
                          <a:effectLst/>
                        </a:rPr>
                        <a:t>Varinsdottir</a:t>
                      </a:r>
                      <a:br>
                        <a:rPr lang="en-GB" sz="1400" dirty="0">
                          <a:solidFill>
                            <a:schemeClr val="bg1"/>
                          </a:solidFill>
                          <a:effectLst/>
                        </a:rPr>
                      </a:br>
                      <a:r>
                        <a:rPr lang="en-GB" sz="1400" u="none" strike="noStrike" dirty="0">
                          <a:solidFill>
                            <a:schemeClr val="bg1"/>
                          </a:solidFill>
                          <a:effectLst/>
                        </a:rPr>
                        <a:t>Viking invasion of England</a:t>
                      </a:r>
                      <a:br>
                        <a:rPr lang="en-GB" sz="1400" dirty="0">
                          <a:solidFill>
                            <a:schemeClr val="bg1"/>
                          </a:solidFill>
                          <a:effectLst/>
                        </a:rPr>
                      </a:br>
                      <a:r>
                        <a:rPr lang="en-GB" sz="1400" u="none" strike="noStrike" dirty="0">
                          <a:solidFill>
                            <a:schemeClr val="bg1"/>
                          </a:solidFill>
                          <a:effectLst/>
                        </a:rPr>
                        <a:t>Odin / </a:t>
                      </a:r>
                      <a:r>
                        <a:rPr lang="en-GB" sz="1400" u="none" strike="noStrike" dirty="0" err="1">
                          <a:solidFill>
                            <a:schemeClr val="bg1"/>
                          </a:solidFill>
                          <a:effectLst/>
                        </a:rPr>
                        <a:t>Havi</a:t>
                      </a:r>
                      <a:br>
                        <a:rPr lang="en-GB" sz="1400" dirty="0">
                          <a:solidFill>
                            <a:schemeClr val="bg1"/>
                          </a:solidFill>
                          <a:effectLst/>
                        </a:rPr>
                      </a:br>
                      <a:r>
                        <a:rPr lang="en-GB" sz="1400" u="none" strike="noStrike" dirty="0" err="1">
                          <a:solidFill>
                            <a:schemeClr val="bg1"/>
                          </a:solidFill>
                          <a:effectLst/>
                        </a:rPr>
                        <a:t>Isu</a:t>
                      </a:r>
                      <a:r>
                        <a:rPr lang="en-GB" sz="1400" u="none" strike="noStrike" dirty="0">
                          <a:solidFill>
                            <a:schemeClr val="bg1"/>
                          </a:solidFill>
                          <a:effectLst/>
                        </a:rPr>
                        <a:t> Era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tc>
                  <a:txBody>
                    <a:bodyPr/>
                    <a:lstStyle/>
                    <a:p>
                      <a:r>
                        <a:rPr lang="en-GB" sz="1400" u="none" strike="noStrike" dirty="0">
                          <a:solidFill>
                            <a:schemeClr val="bg1"/>
                          </a:solidFill>
                          <a:effectLst/>
                        </a:rPr>
                        <a:t>Layla Hassan</a:t>
                      </a:r>
                      <a:br>
                        <a:rPr lang="en-GB" sz="1400" dirty="0">
                          <a:solidFill>
                            <a:schemeClr val="bg1"/>
                          </a:solidFill>
                          <a:effectLst/>
                        </a:rPr>
                      </a:br>
                      <a:r>
                        <a:rPr lang="en-GB" sz="1400" u="none" strike="noStrike" dirty="0">
                          <a:solidFill>
                            <a:schemeClr val="bg1"/>
                          </a:solidFill>
                          <a:effectLst/>
                        </a:rPr>
                        <a:t>Basim Ibn Isha</a:t>
                      </a:r>
                      <a:endParaRPr lang="en-GB" sz="1400" dirty="0">
                        <a:solidFill>
                          <a:schemeClr val="bg1"/>
                        </a:solidFill>
                        <a:effectLst/>
                      </a:endParaRPr>
                    </a:p>
                  </a:txBody>
                  <a:tcPr marL="38851" marR="38851" marT="19426" marB="19426" anchor="ctr">
                    <a:solidFill>
                      <a:schemeClr val="tx1">
                        <a:lumMod val="95000"/>
                        <a:lumOff val="5000"/>
                        <a:alpha val="68000"/>
                      </a:schemeClr>
                    </a:solidFill>
                  </a:tcPr>
                </a:tc>
                <a:extLst>
                  <a:ext uri="{0D108BD9-81ED-4DB2-BD59-A6C34878D82A}">
                    <a16:rowId xmlns:a16="http://schemas.microsoft.com/office/drawing/2014/main" val="2607103127"/>
                  </a:ext>
                </a:extLst>
              </a:tr>
            </a:tbl>
          </a:graphicData>
        </a:graphic>
      </p:graphicFrame>
      <p:pic>
        <p:nvPicPr>
          <p:cNvPr id="2" name="Picture 1">
            <a:hlinkClick r:id="rId3" action="ppaction://hlinksldjump"/>
            <a:extLst>
              <a:ext uri="{FF2B5EF4-FFF2-40B4-BE49-F238E27FC236}">
                <a16:creationId xmlns:a16="http://schemas.microsoft.com/office/drawing/2014/main" id="{F0218BCE-6D95-106C-44DB-B00D4AA34F78}"/>
              </a:ext>
            </a:extLst>
          </p:cNvPr>
          <p:cNvPicPr>
            <a:picLocks noChangeAspect="1"/>
          </p:cNvPicPr>
          <p:nvPr/>
        </p:nvPicPr>
        <p:blipFill>
          <a:blip r:embed="rId4">
            <a:lum bright="70000" contrast="-70000"/>
            <a:alphaModFix/>
            <a:extLst>
              <a:ext uri="{28A0092B-C50C-407E-A947-70E740481C1C}">
                <a14:useLocalDpi xmlns:a14="http://schemas.microsoft.com/office/drawing/2010/main" val="0"/>
              </a:ext>
            </a:extLst>
          </a:blip>
          <a:stretch>
            <a:fillRect/>
          </a:stretch>
        </p:blipFill>
        <p:spPr>
          <a:xfrm flipH="1">
            <a:off x="11166928" y="393769"/>
            <a:ext cx="698540" cy="698540"/>
          </a:xfrm>
          <a:prstGeom prst="rect">
            <a:avLst/>
          </a:prstGeom>
        </p:spPr>
      </p:pic>
      <p:pic>
        <p:nvPicPr>
          <p:cNvPr id="3" name="Picture 2">
            <a:hlinkClick r:id="rId5" action="ppaction://hlinksldjump"/>
            <a:extLst>
              <a:ext uri="{FF2B5EF4-FFF2-40B4-BE49-F238E27FC236}">
                <a16:creationId xmlns:a16="http://schemas.microsoft.com/office/drawing/2014/main" id="{14734E60-9B08-5450-CE01-59E85E2A83E3}"/>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166928" y="6100795"/>
            <a:ext cx="634921" cy="634921"/>
          </a:xfrm>
          <a:prstGeom prst="rect">
            <a:avLst/>
          </a:prstGeom>
        </p:spPr>
      </p:pic>
      <p:pic>
        <p:nvPicPr>
          <p:cNvPr id="4" name="Picture 3">
            <a:hlinkClick r:id="rId7" action="ppaction://hlinksldjump"/>
            <a:extLst>
              <a:ext uri="{FF2B5EF4-FFF2-40B4-BE49-F238E27FC236}">
                <a16:creationId xmlns:a16="http://schemas.microsoft.com/office/drawing/2014/main" id="{4183ECDC-FB8F-D898-2ADA-135655AE4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5" name="TextBox 4">
            <a:extLst>
              <a:ext uri="{FF2B5EF4-FFF2-40B4-BE49-F238E27FC236}">
                <a16:creationId xmlns:a16="http://schemas.microsoft.com/office/drawing/2014/main" id="{DEE56871-C8A7-1ED1-F346-7437B54AA8E0}"/>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sp>
        <p:nvSpPr>
          <p:cNvPr id="6" name="TextBox 5">
            <a:extLst>
              <a:ext uri="{FF2B5EF4-FFF2-40B4-BE49-F238E27FC236}">
                <a16:creationId xmlns:a16="http://schemas.microsoft.com/office/drawing/2014/main" id="{0FBE3A79-04C0-0B63-1A75-06BC8B5B0166}"/>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165059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DB628A1-5E19-AD24-4F92-BC017DC9B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6" name="Straight Connector 15">
            <a:extLst>
              <a:ext uri="{FF2B5EF4-FFF2-40B4-BE49-F238E27FC236}">
                <a16:creationId xmlns:a16="http://schemas.microsoft.com/office/drawing/2014/main" id="{F50623ED-0721-B0C0-C557-956762152B74}"/>
              </a:ext>
            </a:extLst>
          </p:cNvPr>
          <p:cNvCxnSpPr/>
          <p:nvPr/>
        </p:nvCxnSpPr>
        <p:spPr>
          <a:xfrm>
            <a:off x="9297338" y="2593090"/>
            <a:ext cx="46101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43BAE6E-9DCF-D35A-4B41-006EAA4A5FD1}"/>
              </a:ext>
            </a:extLst>
          </p:cNvPr>
          <p:cNvCxnSpPr/>
          <p:nvPr/>
        </p:nvCxnSpPr>
        <p:spPr>
          <a:xfrm>
            <a:off x="-3110970" y="2593090"/>
            <a:ext cx="4610100" cy="0"/>
          </a:xfrm>
          <a:prstGeom prst="line">
            <a:avLst/>
          </a:prstGeom>
          <a:ln w="28575"/>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F8F0D567-3724-249D-FA12-6E1C2201A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27869" y="2269975"/>
            <a:ext cx="646231" cy="646231"/>
          </a:xfrm>
          <a:prstGeom prst="rect">
            <a:avLst/>
          </a:prstGeom>
        </p:spPr>
      </p:pic>
      <p:sp>
        <p:nvSpPr>
          <p:cNvPr id="22" name="Rectangle 21">
            <a:extLst>
              <a:ext uri="{FF2B5EF4-FFF2-40B4-BE49-F238E27FC236}">
                <a16:creationId xmlns:a16="http://schemas.microsoft.com/office/drawing/2014/main" id="{6C443EB5-7779-7E9F-9C8D-32EE5C6CC65C}"/>
              </a:ext>
            </a:extLst>
          </p:cNvPr>
          <p:cNvSpPr/>
          <p:nvPr/>
        </p:nvSpPr>
        <p:spPr>
          <a:xfrm>
            <a:off x="2639911" y="755605"/>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F7D877C2-A3C0-AC06-5E21-15A32A3A78E9}"/>
              </a:ext>
            </a:extLst>
          </p:cNvPr>
          <p:cNvSpPr/>
          <p:nvPr/>
        </p:nvSpPr>
        <p:spPr>
          <a:xfrm>
            <a:off x="2608289" y="1468785"/>
            <a:ext cx="5306518" cy="584200"/>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hlinkClick r:id="" action="ppaction://noaction"/>
            <a:extLst>
              <a:ext uri="{FF2B5EF4-FFF2-40B4-BE49-F238E27FC236}">
                <a16:creationId xmlns:a16="http://schemas.microsoft.com/office/drawing/2014/main" id="{CA10DB84-269F-895C-8C23-3E997E123E21}"/>
              </a:ext>
            </a:extLst>
          </p:cNvPr>
          <p:cNvSpPr/>
          <p:nvPr/>
        </p:nvSpPr>
        <p:spPr>
          <a:xfrm>
            <a:off x="2329543" y="2146765"/>
            <a:ext cx="5698496" cy="769441"/>
          </a:xfrm>
          <a:prstGeom prst="rect">
            <a:avLst/>
          </a:prstGeom>
          <a:solidFill>
            <a:srgbClr val="790000">
              <a:alpha val="65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hlinkClick r:id="" action="ppaction://noaction"/>
            <a:extLst>
              <a:ext uri="{FF2B5EF4-FFF2-40B4-BE49-F238E27FC236}">
                <a16:creationId xmlns:a16="http://schemas.microsoft.com/office/drawing/2014/main" id="{201B0C34-7F64-9F3E-734D-5CB5D3A47B42}"/>
              </a:ext>
            </a:extLst>
          </p:cNvPr>
          <p:cNvSpPr txBox="1"/>
          <p:nvPr/>
        </p:nvSpPr>
        <p:spPr>
          <a:xfrm>
            <a:off x="2843281" y="2146395"/>
            <a:ext cx="4853812" cy="769441"/>
          </a:xfrm>
          <a:prstGeom prst="rect">
            <a:avLst/>
          </a:prstGeom>
          <a:noFill/>
        </p:spPr>
        <p:txBody>
          <a:bodyPr wrap="square" rtlCol="0">
            <a:spAutoFit/>
          </a:bodyPr>
          <a:lstStyle/>
          <a:p>
            <a:r>
              <a:rPr lang="en-GB" sz="4400" b="1" dirty="0">
                <a:solidFill>
                  <a:schemeClr val="bg1"/>
                </a:solidFill>
                <a:latin typeface="Agency FB" panose="020B0503020202020204" pitchFamily="34" charset="0"/>
              </a:rPr>
              <a:t>EXIT</a:t>
            </a:r>
          </a:p>
        </p:txBody>
      </p:sp>
      <p:sp>
        <p:nvSpPr>
          <p:cNvPr id="27" name="Rectangle 26">
            <a:extLst>
              <a:ext uri="{FF2B5EF4-FFF2-40B4-BE49-F238E27FC236}">
                <a16:creationId xmlns:a16="http://schemas.microsoft.com/office/drawing/2014/main" id="{12F94542-04DB-FB0B-2E47-A8FBF4496C6F}"/>
              </a:ext>
            </a:extLst>
          </p:cNvPr>
          <p:cNvSpPr/>
          <p:nvPr/>
        </p:nvSpPr>
        <p:spPr>
          <a:xfrm>
            <a:off x="2329543" y="2146765"/>
            <a:ext cx="397455" cy="769441"/>
          </a:xfrm>
          <a:prstGeom prst="rect">
            <a:avLst/>
          </a:prstGeom>
          <a:solidFill>
            <a:schemeClr val="bg1">
              <a:alpha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AA700E44-8506-E028-D501-68F453071486}"/>
              </a:ext>
            </a:extLst>
          </p:cNvPr>
          <p:cNvSpPr txBox="1"/>
          <p:nvPr/>
        </p:nvSpPr>
        <p:spPr>
          <a:xfrm>
            <a:off x="2893317" y="1465110"/>
            <a:ext cx="3252719" cy="646331"/>
          </a:xfrm>
          <a:prstGeom prst="rect">
            <a:avLst/>
          </a:prstGeom>
          <a:noFill/>
        </p:spPr>
        <p:txBody>
          <a:bodyPr wrap="square" rtlCol="0">
            <a:spAutoFit/>
          </a:bodyPr>
          <a:lstStyle/>
          <a:p>
            <a:r>
              <a:rPr lang="en-GB" sz="3600" b="1" dirty="0">
                <a:latin typeface="Agency FB" panose="020B0503020202020204" pitchFamily="34" charset="0"/>
              </a:rPr>
              <a:t>EXTRAS MODE</a:t>
            </a:r>
          </a:p>
        </p:txBody>
      </p:sp>
      <p:sp>
        <p:nvSpPr>
          <p:cNvPr id="30" name="TextBox 29">
            <a:extLst>
              <a:ext uri="{FF2B5EF4-FFF2-40B4-BE49-F238E27FC236}">
                <a16:creationId xmlns:a16="http://schemas.microsoft.com/office/drawing/2014/main" id="{DFE2183C-57DE-6B04-A07B-F009D9294606}"/>
              </a:ext>
            </a:extLst>
          </p:cNvPr>
          <p:cNvSpPr txBox="1"/>
          <p:nvPr/>
        </p:nvSpPr>
        <p:spPr>
          <a:xfrm>
            <a:off x="2843279" y="789903"/>
            <a:ext cx="3252719" cy="646331"/>
          </a:xfrm>
          <a:prstGeom prst="rect">
            <a:avLst/>
          </a:prstGeom>
          <a:noFill/>
        </p:spPr>
        <p:txBody>
          <a:bodyPr wrap="square" rtlCol="0">
            <a:spAutoFit/>
          </a:bodyPr>
          <a:lstStyle/>
          <a:p>
            <a:r>
              <a:rPr lang="en-GB" sz="3600" b="1" dirty="0">
                <a:latin typeface="Agency FB" panose="020B0503020202020204" pitchFamily="34" charset="0"/>
              </a:rPr>
              <a:t>EVOLUTION MODE</a:t>
            </a:r>
          </a:p>
        </p:txBody>
      </p:sp>
      <p:pic>
        <p:nvPicPr>
          <p:cNvPr id="3" name="Picture 2">
            <a:extLst>
              <a:ext uri="{FF2B5EF4-FFF2-40B4-BE49-F238E27FC236}">
                <a16:creationId xmlns:a16="http://schemas.microsoft.com/office/drawing/2014/main" id="{EA23955F-A739-E91D-0420-234E7917D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969" y="2288328"/>
            <a:ext cx="646231" cy="646231"/>
          </a:xfrm>
          <a:prstGeom prst="rect">
            <a:avLst/>
          </a:prstGeom>
        </p:spPr>
      </p:pic>
      <p:pic>
        <p:nvPicPr>
          <p:cNvPr id="4" name="Picture 3">
            <a:extLst>
              <a:ext uri="{FF2B5EF4-FFF2-40B4-BE49-F238E27FC236}">
                <a16:creationId xmlns:a16="http://schemas.microsoft.com/office/drawing/2014/main" id="{CEC9FCAA-B604-7C41-7473-EECE2ADA9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406" y="2435345"/>
            <a:ext cx="352196" cy="352196"/>
          </a:xfrm>
          <a:prstGeom prst="rect">
            <a:avLst/>
          </a:prstGeom>
        </p:spPr>
      </p:pic>
      <p:pic>
        <p:nvPicPr>
          <p:cNvPr id="6" name="Picture 5">
            <a:extLst>
              <a:ext uri="{FF2B5EF4-FFF2-40B4-BE49-F238E27FC236}">
                <a16:creationId xmlns:a16="http://schemas.microsoft.com/office/drawing/2014/main" id="{DD59CEE8-86D7-EAF7-C9AC-E6C8E6306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516" y="2146395"/>
            <a:ext cx="646618" cy="584200"/>
          </a:xfrm>
          <a:prstGeom prst="rect">
            <a:avLst/>
          </a:prstGeom>
        </p:spPr>
      </p:pic>
      <p:sp>
        <p:nvSpPr>
          <p:cNvPr id="2" name="TextBox 1">
            <a:extLst>
              <a:ext uri="{FF2B5EF4-FFF2-40B4-BE49-F238E27FC236}">
                <a16:creationId xmlns:a16="http://schemas.microsoft.com/office/drawing/2014/main" id="{8408C700-FC21-B515-471D-AF8D77C58554}"/>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411962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09BF58F-B6B6-D9C2-BA4D-9F715538D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hlinkHover r:id="rId3" action="ppaction://hlinksldjump"/>
            <a:extLst>
              <a:ext uri="{FF2B5EF4-FFF2-40B4-BE49-F238E27FC236}">
                <a16:creationId xmlns:a16="http://schemas.microsoft.com/office/drawing/2014/main" id="{B43F77CF-DBC8-4496-BF04-C2924BAA7D16}"/>
              </a:ext>
            </a:extLst>
          </p:cNvPr>
          <p:cNvSpPr/>
          <p:nvPr/>
        </p:nvSpPr>
        <p:spPr>
          <a:xfrm>
            <a:off x="1075601" y="1715159"/>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4" action="ppaction://hlinksldjump"/>
            <a:extLst>
              <a:ext uri="{FF2B5EF4-FFF2-40B4-BE49-F238E27FC236}">
                <a16:creationId xmlns:a16="http://schemas.microsoft.com/office/drawing/2014/main" id="{E2270E13-2E8E-41BD-BCEC-DD1C08C6A4A9}"/>
              </a:ext>
            </a:extLst>
          </p:cNvPr>
          <p:cNvSpPr/>
          <p:nvPr/>
        </p:nvSpPr>
        <p:spPr>
          <a:xfrm>
            <a:off x="8432629" y="1715159"/>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Rounded Corners 9">
            <a:hlinkHover r:id="rId5" action="ppaction://hlinksldjump"/>
            <a:extLst>
              <a:ext uri="{FF2B5EF4-FFF2-40B4-BE49-F238E27FC236}">
                <a16:creationId xmlns:a16="http://schemas.microsoft.com/office/drawing/2014/main" id="{20981830-109B-461B-9D57-29BE22B90F83}"/>
              </a:ext>
            </a:extLst>
          </p:cNvPr>
          <p:cNvSpPr/>
          <p:nvPr/>
        </p:nvSpPr>
        <p:spPr>
          <a:xfrm>
            <a:off x="4716015" y="1715159"/>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 name="Picture 1">
            <a:hlinkClick r:id="rId6" action="ppaction://hlinksldjump"/>
            <a:hlinkHover r:id="rId3" action="ppaction://hlinksldjump"/>
            <a:extLst>
              <a:ext uri="{FF2B5EF4-FFF2-40B4-BE49-F238E27FC236}">
                <a16:creationId xmlns:a16="http://schemas.microsoft.com/office/drawing/2014/main" id="{2B30D183-99B7-1C20-9BF2-AE76AFC3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01" y="680952"/>
            <a:ext cx="1790993" cy="3350947"/>
          </a:xfrm>
          <a:prstGeom prst="rect">
            <a:avLst/>
          </a:prstGeom>
        </p:spPr>
      </p:pic>
      <p:pic>
        <p:nvPicPr>
          <p:cNvPr id="3" name="Picture 2">
            <a:hlinkClick r:id="rId8" action="ppaction://hlinksldjump"/>
            <a:hlinkHover r:id="rId5" action="ppaction://hlinksldjump"/>
            <a:extLst>
              <a:ext uri="{FF2B5EF4-FFF2-40B4-BE49-F238E27FC236}">
                <a16:creationId xmlns:a16="http://schemas.microsoft.com/office/drawing/2014/main" id="{69D83BA7-FD7C-AE78-EF54-6EC555CADABC}"/>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4555377" y="680952"/>
            <a:ext cx="2580290" cy="3323053"/>
          </a:xfrm>
          <a:prstGeom prst="rect">
            <a:avLst/>
          </a:prstGeom>
        </p:spPr>
      </p:pic>
      <p:pic>
        <p:nvPicPr>
          <p:cNvPr id="4" name="Picture 3">
            <a:hlinkClick r:id="rId10" action="ppaction://hlinksldjump"/>
            <a:extLst>
              <a:ext uri="{FF2B5EF4-FFF2-40B4-BE49-F238E27FC236}">
                <a16:creationId xmlns:a16="http://schemas.microsoft.com/office/drawing/2014/main" id="{EC6D151F-4492-DB5D-805E-D0D12F4DE0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0883" y="831239"/>
            <a:ext cx="1301989" cy="3050372"/>
          </a:xfrm>
          <a:prstGeom prst="rect">
            <a:avLst/>
          </a:prstGeom>
        </p:spPr>
      </p:pic>
      <p:sp>
        <p:nvSpPr>
          <p:cNvPr id="6" name="Rectangle: Rounded Corners 5">
            <a:hlinkHover r:id="rId12" action="ppaction://hlinksldjump"/>
            <a:extLst>
              <a:ext uri="{FF2B5EF4-FFF2-40B4-BE49-F238E27FC236}">
                <a16:creationId xmlns:a16="http://schemas.microsoft.com/office/drawing/2014/main" id="{CB60C825-F2D2-0906-D29F-5C051110F556}"/>
              </a:ext>
            </a:extLst>
          </p:cNvPr>
          <p:cNvSpPr/>
          <p:nvPr/>
        </p:nvSpPr>
        <p:spPr>
          <a:xfrm>
            <a:off x="12455597" y="1788521"/>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8" name="Rectangle: Rounded Corners 7">
            <a:hlinkHover r:id="rId13" action="ppaction://hlinksldjump"/>
            <a:extLst>
              <a:ext uri="{FF2B5EF4-FFF2-40B4-BE49-F238E27FC236}">
                <a16:creationId xmlns:a16="http://schemas.microsoft.com/office/drawing/2014/main" id="{E5DD153D-62C8-3523-90E8-3BF50EE5585E}"/>
              </a:ext>
            </a:extLst>
          </p:cNvPr>
          <p:cNvSpPr/>
          <p:nvPr/>
        </p:nvSpPr>
        <p:spPr>
          <a:xfrm>
            <a:off x="19812625" y="1788521"/>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Rounded Corners 10">
            <a:hlinkHover r:id="rId14" action="ppaction://hlinksldjump"/>
            <a:extLst>
              <a:ext uri="{FF2B5EF4-FFF2-40B4-BE49-F238E27FC236}">
                <a16:creationId xmlns:a16="http://schemas.microsoft.com/office/drawing/2014/main" id="{87B4A7D8-1F7B-155D-7C6F-8D45D5754947}"/>
              </a:ext>
            </a:extLst>
          </p:cNvPr>
          <p:cNvSpPr/>
          <p:nvPr/>
        </p:nvSpPr>
        <p:spPr>
          <a:xfrm>
            <a:off x="16096011" y="1788521"/>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2" name="Picture 11">
            <a:hlinkHover r:id="rId12" action="ppaction://hlinksldjump"/>
            <a:extLst>
              <a:ext uri="{FF2B5EF4-FFF2-40B4-BE49-F238E27FC236}">
                <a16:creationId xmlns:a16="http://schemas.microsoft.com/office/drawing/2014/main" id="{EC55ABDB-CA6E-561A-F06C-2293058AF8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24930" y="890654"/>
            <a:ext cx="1398631" cy="3050372"/>
          </a:xfrm>
          <a:prstGeom prst="rect">
            <a:avLst/>
          </a:prstGeom>
        </p:spPr>
      </p:pic>
      <p:pic>
        <p:nvPicPr>
          <p:cNvPr id="13" name="Picture 12">
            <a:hlinkHover r:id="rId14" action="ppaction://hlinksldjump"/>
            <a:extLst>
              <a:ext uri="{FF2B5EF4-FFF2-40B4-BE49-F238E27FC236}">
                <a16:creationId xmlns:a16="http://schemas.microsoft.com/office/drawing/2014/main" id="{91A0E80D-49DC-9FE9-35E9-9FF7443CE5D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226541" y="890654"/>
            <a:ext cx="1719090" cy="3232940"/>
          </a:xfrm>
          <a:prstGeom prst="rect">
            <a:avLst/>
          </a:prstGeom>
        </p:spPr>
      </p:pic>
      <p:pic>
        <p:nvPicPr>
          <p:cNvPr id="14" name="Picture 13">
            <a:hlinkHover r:id="rId13" action="ppaction://hlinksldjump"/>
            <a:extLst>
              <a:ext uri="{FF2B5EF4-FFF2-40B4-BE49-F238E27FC236}">
                <a16:creationId xmlns:a16="http://schemas.microsoft.com/office/drawing/2014/main" id="{38667441-0FF2-A995-C70A-15E061586CD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812625" y="988911"/>
            <a:ext cx="2226455" cy="3036425"/>
          </a:xfrm>
          <a:prstGeom prst="rect">
            <a:avLst/>
          </a:prstGeom>
        </p:spPr>
      </p:pic>
      <p:pic>
        <p:nvPicPr>
          <p:cNvPr id="23" name="Picture 22">
            <a:extLst>
              <a:ext uri="{FF2B5EF4-FFF2-40B4-BE49-F238E27FC236}">
                <a16:creationId xmlns:a16="http://schemas.microsoft.com/office/drawing/2014/main" id="{2FE48C15-6720-DAC5-DA84-7BCEBFED8E22}"/>
              </a:ext>
            </a:extLst>
          </p:cNvPr>
          <p:cNvPicPr>
            <a:picLocks noChangeAspect="1"/>
          </p:cNvPicPr>
          <p:nvPr/>
        </p:nvPicPr>
        <p:blipFill rotWithShape="1">
          <a:blip r:embed="rId18">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4" name="TextBox 23">
            <a:extLst>
              <a:ext uri="{FF2B5EF4-FFF2-40B4-BE49-F238E27FC236}">
                <a16:creationId xmlns:a16="http://schemas.microsoft.com/office/drawing/2014/main" id="{53A98556-42BE-7927-9128-05D4476DE53A}"/>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5" name="Picture 24">
            <a:hlinkClick r:id="rId19" action="ppaction://hlinksldjump"/>
            <a:extLst>
              <a:ext uri="{FF2B5EF4-FFF2-40B4-BE49-F238E27FC236}">
                <a16:creationId xmlns:a16="http://schemas.microsoft.com/office/drawing/2014/main" id="{0ED2808D-7809-10A7-2883-4C28281B00B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26" name="Picture 25">
            <a:extLst>
              <a:ext uri="{FF2B5EF4-FFF2-40B4-BE49-F238E27FC236}">
                <a16:creationId xmlns:a16="http://schemas.microsoft.com/office/drawing/2014/main" id="{436190EE-7EAB-FDAC-1A29-D8E4979371D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5" name="Picture 4">
            <a:hlinkClick r:id="rId22" action="ppaction://hlinksldjump"/>
            <a:extLst>
              <a:ext uri="{FF2B5EF4-FFF2-40B4-BE49-F238E27FC236}">
                <a16:creationId xmlns:a16="http://schemas.microsoft.com/office/drawing/2014/main" id="{C0E8264E-D13F-A5E2-1CCE-5E876350F83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5" name="TextBox 14">
            <a:extLst>
              <a:ext uri="{FF2B5EF4-FFF2-40B4-BE49-F238E27FC236}">
                <a16:creationId xmlns:a16="http://schemas.microsoft.com/office/drawing/2014/main" id="{F98649ED-A5D4-8188-B0E7-85B14CC30CC2}"/>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22" name="Picture 21">
            <a:hlinkHover r:id="rId4" action="ppaction://hlinksldjump"/>
            <a:extLst>
              <a:ext uri="{FF2B5EF4-FFF2-40B4-BE49-F238E27FC236}">
                <a16:creationId xmlns:a16="http://schemas.microsoft.com/office/drawing/2014/main" id="{CE2685DF-B3DF-871B-6AE3-31121A91F80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925957" y="3837174"/>
            <a:ext cx="1735888" cy="821525"/>
          </a:xfrm>
          <a:prstGeom prst="rect">
            <a:avLst/>
          </a:prstGeom>
        </p:spPr>
      </p:pic>
      <p:pic>
        <p:nvPicPr>
          <p:cNvPr id="28" name="Picture 27">
            <a:hlinkHover r:id="rId5" action="ppaction://hlinksldjump"/>
            <a:extLst>
              <a:ext uri="{FF2B5EF4-FFF2-40B4-BE49-F238E27FC236}">
                <a16:creationId xmlns:a16="http://schemas.microsoft.com/office/drawing/2014/main" id="{DEBF2B8F-E263-BBA1-3201-99E7C57BCA8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98624" y="3863432"/>
            <a:ext cx="1735265" cy="821525"/>
          </a:xfrm>
          <a:prstGeom prst="rect">
            <a:avLst/>
          </a:prstGeom>
        </p:spPr>
      </p:pic>
      <p:pic>
        <p:nvPicPr>
          <p:cNvPr id="16" name="Picture 15">
            <a:hlinkHover r:id="rId3" action="ppaction://hlinksldjump"/>
            <a:extLst>
              <a:ext uri="{FF2B5EF4-FFF2-40B4-BE49-F238E27FC236}">
                <a16:creationId xmlns:a16="http://schemas.microsoft.com/office/drawing/2014/main" id="{3D934B11-5C33-0ED6-E22F-D19D77E2D2F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69799" y="3801232"/>
            <a:ext cx="1908795" cy="911619"/>
          </a:xfrm>
          <a:prstGeom prst="rect">
            <a:avLst/>
          </a:prstGeom>
        </p:spPr>
      </p:pic>
      <p:sp>
        <p:nvSpPr>
          <p:cNvPr id="17" name="TextBox 16">
            <a:extLst>
              <a:ext uri="{FF2B5EF4-FFF2-40B4-BE49-F238E27FC236}">
                <a16:creationId xmlns:a16="http://schemas.microsoft.com/office/drawing/2014/main" id="{0F704522-CC3E-591D-5AB3-365CCE85AC5B}"/>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352184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69E6B41-A84B-9F9C-E2C8-99893EDCD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1" y="0"/>
            <a:ext cx="12192000" cy="6858000"/>
          </a:xfrm>
          <a:prstGeom prst="rect">
            <a:avLst/>
          </a:prstGeom>
        </p:spPr>
      </p:pic>
      <p:sp>
        <p:nvSpPr>
          <p:cNvPr id="2" name="Rectangle 1">
            <a:hlinkHover r:id="rId3" action="ppaction://hlinksldjump"/>
            <a:extLst>
              <a:ext uri="{FF2B5EF4-FFF2-40B4-BE49-F238E27FC236}">
                <a16:creationId xmlns:a16="http://schemas.microsoft.com/office/drawing/2014/main" id="{F3512BE1-E8B5-4D83-8F60-680CAB55C745}"/>
              </a:ext>
            </a:extLst>
          </p:cNvPr>
          <p:cNvSpPr/>
          <p:nvPr/>
        </p:nvSpPr>
        <p:spPr>
          <a:xfrm>
            <a:off x="0" y="0"/>
            <a:ext cx="12192000"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hlinkClick r:id="rId4" action="ppaction://hlinksldjump"/>
            <a:extLst>
              <a:ext uri="{FF2B5EF4-FFF2-40B4-BE49-F238E27FC236}">
                <a16:creationId xmlns:a16="http://schemas.microsoft.com/office/drawing/2014/main" id="{B43F77CF-DBC8-4496-BF04-C2924BAA7D16}"/>
              </a:ext>
            </a:extLst>
          </p:cNvPr>
          <p:cNvSpPr/>
          <p:nvPr/>
        </p:nvSpPr>
        <p:spPr>
          <a:xfrm>
            <a:off x="999403" y="1524000"/>
            <a:ext cx="3204298" cy="3746499"/>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3" name="Picture 2">
            <a:extLst>
              <a:ext uri="{FF2B5EF4-FFF2-40B4-BE49-F238E27FC236}">
                <a16:creationId xmlns:a16="http://schemas.microsoft.com/office/drawing/2014/main" id="{D5E0BB80-9A1D-6B91-A7E6-E6A8E03DE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99" y="340476"/>
            <a:ext cx="2074980" cy="3882287"/>
          </a:xfrm>
          <a:prstGeom prst="rect">
            <a:avLst/>
          </a:prstGeom>
        </p:spPr>
      </p:pic>
      <p:sp>
        <p:nvSpPr>
          <p:cNvPr id="8" name="Rectangle: Rounded Corners 7">
            <a:hlinkHover r:id="rId6" action="ppaction://hlinksldjump"/>
            <a:extLst>
              <a:ext uri="{FF2B5EF4-FFF2-40B4-BE49-F238E27FC236}">
                <a16:creationId xmlns:a16="http://schemas.microsoft.com/office/drawing/2014/main" id="{80760B1B-C823-4007-29D7-453A78B2477D}"/>
              </a:ext>
            </a:extLst>
          </p:cNvPr>
          <p:cNvSpPr/>
          <p:nvPr/>
        </p:nvSpPr>
        <p:spPr>
          <a:xfrm>
            <a:off x="8432629" y="1715159"/>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Rounded Corners 10">
            <a:hlinkHover r:id="rId7" action="ppaction://hlinksldjump"/>
            <a:extLst>
              <a:ext uri="{FF2B5EF4-FFF2-40B4-BE49-F238E27FC236}">
                <a16:creationId xmlns:a16="http://schemas.microsoft.com/office/drawing/2014/main" id="{55D6A1EA-443A-F1FD-EB3B-A6795DC0B346}"/>
              </a:ext>
            </a:extLst>
          </p:cNvPr>
          <p:cNvSpPr/>
          <p:nvPr/>
        </p:nvSpPr>
        <p:spPr>
          <a:xfrm>
            <a:off x="4716015" y="1715159"/>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2" name="Picture 11">
            <a:extLst>
              <a:ext uri="{FF2B5EF4-FFF2-40B4-BE49-F238E27FC236}">
                <a16:creationId xmlns:a16="http://schemas.microsoft.com/office/drawing/2014/main" id="{490FC6D9-8F50-CC36-350A-4CA2E2C6DCFC}"/>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4555377" y="680952"/>
            <a:ext cx="2580290" cy="3323053"/>
          </a:xfrm>
          <a:prstGeom prst="rect">
            <a:avLst/>
          </a:prstGeom>
        </p:spPr>
      </p:pic>
      <p:pic>
        <p:nvPicPr>
          <p:cNvPr id="13" name="Picture 12">
            <a:extLst>
              <a:ext uri="{FF2B5EF4-FFF2-40B4-BE49-F238E27FC236}">
                <a16:creationId xmlns:a16="http://schemas.microsoft.com/office/drawing/2014/main" id="{6EFDB60F-9215-33E7-F090-B5D83EF3E0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0883" y="831239"/>
            <a:ext cx="1301989" cy="3050372"/>
          </a:xfrm>
          <a:prstGeom prst="rect">
            <a:avLst/>
          </a:prstGeom>
        </p:spPr>
      </p:pic>
      <p:sp>
        <p:nvSpPr>
          <p:cNvPr id="4" name="Rectangle: Rounded Corners 3">
            <a:hlinkHover r:id="rId10" action="ppaction://hlinksldjump"/>
            <a:extLst>
              <a:ext uri="{FF2B5EF4-FFF2-40B4-BE49-F238E27FC236}">
                <a16:creationId xmlns:a16="http://schemas.microsoft.com/office/drawing/2014/main" id="{9012C491-4029-704C-2EAD-C70E3C2A7796}"/>
              </a:ext>
            </a:extLst>
          </p:cNvPr>
          <p:cNvSpPr/>
          <p:nvPr/>
        </p:nvSpPr>
        <p:spPr>
          <a:xfrm>
            <a:off x="12455597" y="1788521"/>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5" name="Rectangle: Rounded Corners 4">
            <a:hlinkHover r:id="rId11" action="ppaction://hlinksldjump"/>
            <a:extLst>
              <a:ext uri="{FF2B5EF4-FFF2-40B4-BE49-F238E27FC236}">
                <a16:creationId xmlns:a16="http://schemas.microsoft.com/office/drawing/2014/main" id="{6C16EF6F-3CB5-1DFB-038B-E9831A2C162D}"/>
              </a:ext>
            </a:extLst>
          </p:cNvPr>
          <p:cNvSpPr/>
          <p:nvPr/>
        </p:nvSpPr>
        <p:spPr>
          <a:xfrm>
            <a:off x="19812625" y="1788521"/>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 name="Rectangle: Rounded Corners 5">
            <a:hlinkHover r:id="rId12" action="ppaction://hlinksldjump"/>
            <a:extLst>
              <a:ext uri="{FF2B5EF4-FFF2-40B4-BE49-F238E27FC236}">
                <a16:creationId xmlns:a16="http://schemas.microsoft.com/office/drawing/2014/main" id="{D7605363-1E0C-AE2F-42C6-1ACEF5162FD4}"/>
              </a:ext>
            </a:extLst>
          </p:cNvPr>
          <p:cNvSpPr/>
          <p:nvPr/>
        </p:nvSpPr>
        <p:spPr>
          <a:xfrm>
            <a:off x="16096011" y="1788521"/>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9" name="Picture 8">
            <a:hlinkHover r:id="rId10" action="ppaction://hlinksldjump"/>
            <a:extLst>
              <a:ext uri="{FF2B5EF4-FFF2-40B4-BE49-F238E27FC236}">
                <a16:creationId xmlns:a16="http://schemas.microsoft.com/office/drawing/2014/main" id="{45B5E625-811F-4515-D2D2-D15A65702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24930" y="890654"/>
            <a:ext cx="1398631" cy="3050372"/>
          </a:xfrm>
          <a:prstGeom prst="rect">
            <a:avLst/>
          </a:prstGeom>
        </p:spPr>
      </p:pic>
      <p:pic>
        <p:nvPicPr>
          <p:cNvPr id="10" name="Picture 9">
            <a:hlinkHover r:id="rId12" action="ppaction://hlinksldjump"/>
            <a:extLst>
              <a:ext uri="{FF2B5EF4-FFF2-40B4-BE49-F238E27FC236}">
                <a16:creationId xmlns:a16="http://schemas.microsoft.com/office/drawing/2014/main" id="{57847FB6-4D9F-0E19-396E-4E79537D0D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226541" y="890654"/>
            <a:ext cx="1719090" cy="3232940"/>
          </a:xfrm>
          <a:prstGeom prst="rect">
            <a:avLst/>
          </a:prstGeom>
        </p:spPr>
      </p:pic>
      <p:sp>
        <p:nvSpPr>
          <p:cNvPr id="21" name="Rectangle: Rounded Corners 20">
            <a:hlinkClick r:id="rId4" action="ppaction://hlinksldjump"/>
            <a:extLst>
              <a:ext uri="{FF2B5EF4-FFF2-40B4-BE49-F238E27FC236}">
                <a16:creationId xmlns:a16="http://schemas.microsoft.com/office/drawing/2014/main" id="{5D2CEB31-4A84-B483-3D83-3A8ECA730554}"/>
              </a:ext>
            </a:extLst>
          </p:cNvPr>
          <p:cNvSpPr/>
          <p:nvPr/>
        </p:nvSpPr>
        <p:spPr>
          <a:xfrm>
            <a:off x="999402" y="1524000"/>
            <a:ext cx="3215657" cy="3746498"/>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hlinkHover r:id="rId11" action="ppaction://hlinksldjump"/>
            <a:extLst>
              <a:ext uri="{FF2B5EF4-FFF2-40B4-BE49-F238E27FC236}">
                <a16:creationId xmlns:a16="http://schemas.microsoft.com/office/drawing/2014/main" id="{3393A4D3-81B7-DAB7-EE57-9BF9022197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812625" y="988911"/>
            <a:ext cx="2226455" cy="3036425"/>
          </a:xfrm>
          <a:prstGeom prst="rect">
            <a:avLst/>
          </a:prstGeom>
        </p:spPr>
      </p:pic>
      <p:pic>
        <p:nvPicPr>
          <p:cNvPr id="23" name="Picture 22">
            <a:extLst>
              <a:ext uri="{FF2B5EF4-FFF2-40B4-BE49-F238E27FC236}">
                <a16:creationId xmlns:a16="http://schemas.microsoft.com/office/drawing/2014/main" id="{E7028C93-CA70-EB40-465B-6C1258F77CD1}"/>
              </a:ext>
            </a:extLst>
          </p:cNvPr>
          <p:cNvPicPr>
            <a:picLocks noChangeAspect="1"/>
          </p:cNvPicPr>
          <p:nvPr/>
        </p:nvPicPr>
        <p:blipFill rotWithShape="1">
          <a:blip r:embed="rId16">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4" name="TextBox 23">
            <a:extLst>
              <a:ext uri="{FF2B5EF4-FFF2-40B4-BE49-F238E27FC236}">
                <a16:creationId xmlns:a16="http://schemas.microsoft.com/office/drawing/2014/main" id="{BBFEDA6E-2E18-1E0C-CD8E-1A2A0E3EE4DD}"/>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6" name="Picture 25">
            <a:hlinkClick r:id="rId17" action="ppaction://hlinksldjump"/>
            <a:extLst>
              <a:ext uri="{FF2B5EF4-FFF2-40B4-BE49-F238E27FC236}">
                <a16:creationId xmlns:a16="http://schemas.microsoft.com/office/drawing/2014/main" id="{DF38C3F5-22F8-868A-C02F-B9014E7B81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28" name="Picture 27">
            <a:extLst>
              <a:ext uri="{FF2B5EF4-FFF2-40B4-BE49-F238E27FC236}">
                <a16:creationId xmlns:a16="http://schemas.microsoft.com/office/drawing/2014/main" id="{03945AEA-3DC8-EC65-64F6-1DF194244B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18" name="Picture 17">
            <a:hlinkClick r:id="rId20" action="ppaction://hlinksldjump"/>
            <a:extLst>
              <a:ext uri="{FF2B5EF4-FFF2-40B4-BE49-F238E27FC236}">
                <a16:creationId xmlns:a16="http://schemas.microsoft.com/office/drawing/2014/main" id="{E527FA07-120E-3E7B-2306-24DC200C9C8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9" name="TextBox 18">
            <a:extLst>
              <a:ext uri="{FF2B5EF4-FFF2-40B4-BE49-F238E27FC236}">
                <a16:creationId xmlns:a16="http://schemas.microsoft.com/office/drawing/2014/main" id="{F3C352A1-E54C-CA84-2BD0-0769BED43462}"/>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6" name="Picture 15">
            <a:extLst>
              <a:ext uri="{FF2B5EF4-FFF2-40B4-BE49-F238E27FC236}">
                <a16:creationId xmlns:a16="http://schemas.microsoft.com/office/drawing/2014/main" id="{91235104-53CE-235C-17A3-39DBD98BF23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925957" y="3837174"/>
            <a:ext cx="1735888" cy="821525"/>
          </a:xfrm>
          <a:prstGeom prst="rect">
            <a:avLst/>
          </a:prstGeom>
        </p:spPr>
      </p:pic>
      <p:pic>
        <p:nvPicPr>
          <p:cNvPr id="20" name="Picture 19">
            <a:extLst>
              <a:ext uri="{FF2B5EF4-FFF2-40B4-BE49-F238E27FC236}">
                <a16:creationId xmlns:a16="http://schemas.microsoft.com/office/drawing/2014/main" id="{EFC8B79B-14DC-B26E-0C04-03203EACFE8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98624" y="3863432"/>
            <a:ext cx="1735265" cy="821525"/>
          </a:xfrm>
          <a:prstGeom prst="rect">
            <a:avLst/>
          </a:prstGeom>
        </p:spPr>
      </p:pic>
      <p:pic>
        <p:nvPicPr>
          <p:cNvPr id="25" name="Picture 24">
            <a:extLst>
              <a:ext uri="{FF2B5EF4-FFF2-40B4-BE49-F238E27FC236}">
                <a16:creationId xmlns:a16="http://schemas.microsoft.com/office/drawing/2014/main" id="{F5DB0C5A-F764-3781-E651-047B57197A8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74813" y="3819444"/>
            <a:ext cx="2798967" cy="1336755"/>
          </a:xfrm>
          <a:prstGeom prst="rect">
            <a:avLst/>
          </a:prstGeom>
        </p:spPr>
      </p:pic>
      <p:sp>
        <p:nvSpPr>
          <p:cNvPr id="14" name="TextBox 13">
            <a:extLst>
              <a:ext uri="{FF2B5EF4-FFF2-40B4-BE49-F238E27FC236}">
                <a16:creationId xmlns:a16="http://schemas.microsoft.com/office/drawing/2014/main" id="{1886A941-0977-3B89-2FB6-0A9B45DCE377}"/>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398832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7561957-6EE0-272E-8D83-D8CCC6483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2" y="-44450"/>
            <a:ext cx="12192000" cy="6858000"/>
          </a:xfrm>
          <a:prstGeom prst="rect">
            <a:avLst/>
          </a:prstGeom>
        </p:spPr>
      </p:pic>
      <p:sp>
        <p:nvSpPr>
          <p:cNvPr id="8" name="Rectangle 7">
            <a:hlinkHover r:id="rId3" action="ppaction://hlinksldjump"/>
            <a:extLst>
              <a:ext uri="{FF2B5EF4-FFF2-40B4-BE49-F238E27FC236}">
                <a16:creationId xmlns:a16="http://schemas.microsoft.com/office/drawing/2014/main" id="{69F0AFE1-468B-4DA4-8B52-2E9CC5767FAD}"/>
              </a:ext>
            </a:extLst>
          </p:cNvPr>
          <p:cNvSpPr/>
          <p:nvPr/>
        </p:nvSpPr>
        <p:spPr>
          <a:xfrm>
            <a:off x="0" y="0"/>
            <a:ext cx="12192000"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4531950" y="1562429"/>
            <a:ext cx="3204298" cy="3746499"/>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 name="Picture 1">
            <a:extLst>
              <a:ext uri="{FF2B5EF4-FFF2-40B4-BE49-F238E27FC236}">
                <a16:creationId xmlns:a16="http://schemas.microsoft.com/office/drawing/2014/main" id="{3475E3E6-E8EE-86C6-97A8-0062C13F39E6}"/>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4407096" y="463716"/>
            <a:ext cx="2909088" cy="3746499"/>
          </a:xfrm>
          <a:prstGeom prst="rect">
            <a:avLst/>
          </a:prstGeom>
        </p:spPr>
      </p:pic>
      <p:sp>
        <p:nvSpPr>
          <p:cNvPr id="4" name="Rectangle: Rounded Corners 3">
            <a:hlinkHover r:id="rId6" action="ppaction://hlinksldjump"/>
            <a:extLst>
              <a:ext uri="{FF2B5EF4-FFF2-40B4-BE49-F238E27FC236}">
                <a16:creationId xmlns:a16="http://schemas.microsoft.com/office/drawing/2014/main" id="{FAF4FA1C-2092-E62C-A46C-F0480AAF7D1F}"/>
              </a:ext>
            </a:extLst>
          </p:cNvPr>
          <p:cNvSpPr/>
          <p:nvPr/>
        </p:nvSpPr>
        <p:spPr>
          <a:xfrm>
            <a:off x="1075601" y="1715159"/>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 name="Rectangle: Rounded Corners 4">
            <a:hlinkHover r:id="rId7" action="ppaction://hlinksldjump"/>
            <a:extLst>
              <a:ext uri="{FF2B5EF4-FFF2-40B4-BE49-F238E27FC236}">
                <a16:creationId xmlns:a16="http://schemas.microsoft.com/office/drawing/2014/main" id="{16CF1F55-4F63-0789-4F45-B952D8D589E9}"/>
              </a:ext>
            </a:extLst>
          </p:cNvPr>
          <p:cNvSpPr/>
          <p:nvPr/>
        </p:nvSpPr>
        <p:spPr>
          <a:xfrm>
            <a:off x="8432629" y="1715159"/>
            <a:ext cx="2759969" cy="3441041"/>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0" name="Picture 9">
            <a:extLst>
              <a:ext uri="{FF2B5EF4-FFF2-40B4-BE49-F238E27FC236}">
                <a16:creationId xmlns:a16="http://schemas.microsoft.com/office/drawing/2014/main" id="{BFA6C902-2B68-E730-CAFE-A25FFE7F2C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601" y="680952"/>
            <a:ext cx="1790993" cy="3350947"/>
          </a:xfrm>
          <a:prstGeom prst="rect">
            <a:avLst/>
          </a:prstGeom>
        </p:spPr>
      </p:pic>
      <p:pic>
        <p:nvPicPr>
          <p:cNvPr id="11" name="Picture 10">
            <a:extLst>
              <a:ext uri="{FF2B5EF4-FFF2-40B4-BE49-F238E27FC236}">
                <a16:creationId xmlns:a16="http://schemas.microsoft.com/office/drawing/2014/main" id="{5354497E-5E49-452B-4830-AC136429DA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0883" y="831239"/>
            <a:ext cx="1301989" cy="3050372"/>
          </a:xfrm>
          <a:prstGeom prst="rect">
            <a:avLst/>
          </a:prstGeom>
        </p:spPr>
      </p:pic>
      <p:sp>
        <p:nvSpPr>
          <p:cNvPr id="3" name="Rectangle: Rounded Corners 2">
            <a:hlinkHover r:id="rId10" action="ppaction://hlinksldjump"/>
            <a:extLst>
              <a:ext uri="{FF2B5EF4-FFF2-40B4-BE49-F238E27FC236}">
                <a16:creationId xmlns:a16="http://schemas.microsoft.com/office/drawing/2014/main" id="{47549DD5-6D0C-5B40-971C-1367A8B7C978}"/>
              </a:ext>
            </a:extLst>
          </p:cNvPr>
          <p:cNvSpPr/>
          <p:nvPr/>
        </p:nvSpPr>
        <p:spPr>
          <a:xfrm>
            <a:off x="12455597" y="1788521"/>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7" name="Rectangle: Rounded Corners 6">
            <a:hlinkHover r:id="rId11" action="ppaction://hlinksldjump"/>
            <a:extLst>
              <a:ext uri="{FF2B5EF4-FFF2-40B4-BE49-F238E27FC236}">
                <a16:creationId xmlns:a16="http://schemas.microsoft.com/office/drawing/2014/main" id="{AD3297AF-5AAA-FFAF-3085-790E3F634AE4}"/>
              </a:ext>
            </a:extLst>
          </p:cNvPr>
          <p:cNvSpPr/>
          <p:nvPr/>
        </p:nvSpPr>
        <p:spPr>
          <a:xfrm>
            <a:off x="19812625" y="1788521"/>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 name="Rectangle: Rounded Corners 8">
            <a:hlinkHover r:id="rId12" action="ppaction://hlinksldjump"/>
            <a:extLst>
              <a:ext uri="{FF2B5EF4-FFF2-40B4-BE49-F238E27FC236}">
                <a16:creationId xmlns:a16="http://schemas.microsoft.com/office/drawing/2014/main" id="{EF806172-1D6E-5BDD-2DD5-717100CC0784}"/>
              </a:ext>
            </a:extLst>
          </p:cNvPr>
          <p:cNvSpPr/>
          <p:nvPr/>
        </p:nvSpPr>
        <p:spPr>
          <a:xfrm>
            <a:off x="16096011" y="1788521"/>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3" name="Picture 12">
            <a:hlinkHover r:id="rId10" action="ppaction://hlinksldjump"/>
            <a:extLst>
              <a:ext uri="{FF2B5EF4-FFF2-40B4-BE49-F238E27FC236}">
                <a16:creationId xmlns:a16="http://schemas.microsoft.com/office/drawing/2014/main" id="{45BB7893-1824-DAF9-25E0-DCCC475565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24930" y="890654"/>
            <a:ext cx="1398631" cy="3050372"/>
          </a:xfrm>
          <a:prstGeom prst="rect">
            <a:avLst/>
          </a:prstGeom>
        </p:spPr>
      </p:pic>
      <p:pic>
        <p:nvPicPr>
          <p:cNvPr id="14" name="Picture 13">
            <a:hlinkHover r:id="rId12" action="ppaction://hlinksldjump"/>
            <a:extLst>
              <a:ext uri="{FF2B5EF4-FFF2-40B4-BE49-F238E27FC236}">
                <a16:creationId xmlns:a16="http://schemas.microsoft.com/office/drawing/2014/main" id="{FD5699CC-8C15-2FEC-FC4F-2283C22E14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226541" y="890654"/>
            <a:ext cx="1719090" cy="3232940"/>
          </a:xfrm>
          <a:prstGeom prst="rect">
            <a:avLst/>
          </a:prstGeom>
        </p:spPr>
      </p:pic>
      <p:sp>
        <p:nvSpPr>
          <p:cNvPr id="21" name="Rectangle: Rounded Corners 20">
            <a:hlinkClick r:id="rId4" action="ppaction://hlinksldjump"/>
            <a:extLst>
              <a:ext uri="{FF2B5EF4-FFF2-40B4-BE49-F238E27FC236}">
                <a16:creationId xmlns:a16="http://schemas.microsoft.com/office/drawing/2014/main" id="{3A9E1660-BD93-3745-CD68-56FCC11913C5}"/>
              </a:ext>
            </a:extLst>
          </p:cNvPr>
          <p:cNvSpPr/>
          <p:nvPr/>
        </p:nvSpPr>
        <p:spPr>
          <a:xfrm>
            <a:off x="4509969" y="1562430"/>
            <a:ext cx="3215657" cy="3746498"/>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hlinkHover r:id="rId11" action="ppaction://hlinksldjump"/>
            <a:extLst>
              <a:ext uri="{FF2B5EF4-FFF2-40B4-BE49-F238E27FC236}">
                <a16:creationId xmlns:a16="http://schemas.microsoft.com/office/drawing/2014/main" id="{1F8FAEB1-3B06-92C4-356B-1E23A1EF77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812625" y="988911"/>
            <a:ext cx="2226455" cy="3036425"/>
          </a:xfrm>
          <a:prstGeom prst="rect">
            <a:avLst/>
          </a:prstGeom>
        </p:spPr>
      </p:pic>
      <p:pic>
        <p:nvPicPr>
          <p:cNvPr id="22" name="Picture 21">
            <a:extLst>
              <a:ext uri="{FF2B5EF4-FFF2-40B4-BE49-F238E27FC236}">
                <a16:creationId xmlns:a16="http://schemas.microsoft.com/office/drawing/2014/main" id="{C8640C63-0496-D06D-AA3D-37452B0B8D5C}"/>
              </a:ext>
            </a:extLst>
          </p:cNvPr>
          <p:cNvPicPr>
            <a:picLocks noChangeAspect="1"/>
          </p:cNvPicPr>
          <p:nvPr/>
        </p:nvPicPr>
        <p:blipFill rotWithShape="1">
          <a:blip r:embed="rId16">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3" name="TextBox 22">
            <a:extLst>
              <a:ext uri="{FF2B5EF4-FFF2-40B4-BE49-F238E27FC236}">
                <a16:creationId xmlns:a16="http://schemas.microsoft.com/office/drawing/2014/main" id="{B28772D5-2A16-83C6-BB4B-CF66EC5DFF49}"/>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5" name="Picture 24">
            <a:hlinkClick r:id="rId17" action="ppaction://hlinksldjump"/>
            <a:extLst>
              <a:ext uri="{FF2B5EF4-FFF2-40B4-BE49-F238E27FC236}">
                <a16:creationId xmlns:a16="http://schemas.microsoft.com/office/drawing/2014/main" id="{C57195D4-60F9-51A0-A46B-849B90E4AF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26" name="Picture 25">
            <a:extLst>
              <a:ext uri="{FF2B5EF4-FFF2-40B4-BE49-F238E27FC236}">
                <a16:creationId xmlns:a16="http://schemas.microsoft.com/office/drawing/2014/main" id="{8E2A46F5-EABD-EADB-DDBD-2BF1DC6C0B3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17" name="Picture 16">
            <a:hlinkClick r:id="rId20" action="ppaction://hlinksldjump"/>
            <a:extLst>
              <a:ext uri="{FF2B5EF4-FFF2-40B4-BE49-F238E27FC236}">
                <a16:creationId xmlns:a16="http://schemas.microsoft.com/office/drawing/2014/main" id="{D24E04D3-3F32-1072-7807-5410CD0A0A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9" name="TextBox 18">
            <a:extLst>
              <a:ext uri="{FF2B5EF4-FFF2-40B4-BE49-F238E27FC236}">
                <a16:creationId xmlns:a16="http://schemas.microsoft.com/office/drawing/2014/main" id="{2BAD87FD-720E-9A2D-37A4-EF7DC687E2F1}"/>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2" name="Picture 11">
            <a:extLst>
              <a:ext uri="{FF2B5EF4-FFF2-40B4-BE49-F238E27FC236}">
                <a16:creationId xmlns:a16="http://schemas.microsoft.com/office/drawing/2014/main" id="{956CB539-24F9-8571-D537-94EEA8CB63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925957" y="3837174"/>
            <a:ext cx="1735888" cy="821525"/>
          </a:xfrm>
          <a:prstGeom prst="rect">
            <a:avLst/>
          </a:prstGeom>
        </p:spPr>
      </p:pic>
      <p:pic>
        <p:nvPicPr>
          <p:cNvPr id="16" name="Picture 15">
            <a:extLst>
              <a:ext uri="{FF2B5EF4-FFF2-40B4-BE49-F238E27FC236}">
                <a16:creationId xmlns:a16="http://schemas.microsoft.com/office/drawing/2014/main" id="{8520E1CB-C302-A224-0A7B-A7EF6A81E5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67186" y="3881611"/>
            <a:ext cx="2594390" cy="1228260"/>
          </a:xfrm>
          <a:prstGeom prst="rect">
            <a:avLst/>
          </a:prstGeom>
        </p:spPr>
      </p:pic>
      <p:pic>
        <p:nvPicPr>
          <p:cNvPr id="20" name="Picture 19">
            <a:extLst>
              <a:ext uri="{FF2B5EF4-FFF2-40B4-BE49-F238E27FC236}">
                <a16:creationId xmlns:a16="http://schemas.microsoft.com/office/drawing/2014/main" id="{2D255B1B-2D5B-86F8-1460-EF5EF190977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69799" y="3801232"/>
            <a:ext cx="1908795" cy="911619"/>
          </a:xfrm>
          <a:prstGeom prst="rect">
            <a:avLst/>
          </a:prstGeom>
        </p:spPr>
      </p:pic>
      <p:sp>
        <p:nvSpPr>
          <p:cNvPr id="24" name="TextBox 23">
            <a:extLst>
              <a:ext uri="{FF2B5EF4-FFF2-40B4-BE49-F238E27FC236}">
                <a16:creationId xmlns:a16="http://schemas.microsoft.com/office/drawing/2014/main" id="{1D174DBD-4EE0-912A-05DF-92FC6B493CE3}"/>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5165252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DC0C2A6-EEA1-DFCE-874A-D49CB75CC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50"/>
            <a:ext cx="12239132" cy="6858000"/>
          </a:xfrm>
          <a:prstGeom prst="rect">
            <a:avLst/>
          </a:prstGeom>
        </p:spPr>
      </p:pic>
      <p:sp>
        <p:nvSpPr>
          <p:cNvPr id="5" name="Rectangle 4">
            <a:hlinkHover r:id="rId3" action="ppaction://hlinksldjump"/>
            <a:extLst>
              <a:ext uri="{FF2B5EF4-FFF2-40B4-BE49-F238E27FC236}">
                <a16:creationId xmlns:a16="http://schemas.microsoft.com/office/drawing/2014/main" id="{C4B582CC-05F4-4089-85EF-9550AFCF1866}"/>
              </a:ext>
            </a:extLst>
          </p:cNvPr>
          <p:cNvSpPr/>
          <p:nvPr/>
        </p:nvSpPr>
        <p:spPr>
          <a:xfrm>
            <a:off x="0" y="44450"/>
            <a:ext cx="12192000" cy="681355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hlinkClick r:id="rId4" action="ppaction://hlinksldjump"/>
            <a:extLst>
              <a:ext uri="{FF2B5EF4-FFF2-40B4-BE49-F238E27FC236}">
                <a16:creationId xmlns:a16="http://schemas.microsoft.com/office/drawing/2014/main" id="{FDA92B05-72FF-46A4-8E72-E4D6B8EDEEBA}"/>
              </a:ext>
            </a:extLst>
          </p:cNvPr>
          <p:cNvSpPr/>
          <p:nvPr/>
        </p:nvSpPr>
        <p:spPr>
          <a:xfrm>
            <a:off x="8356429" y="1562429"/>
            <a:ext cx="3204298" cy="3746499"/>
          </a:xfrm>
          <a:prstGeom prst="roundRect">
            <a:avLst/>
          </a:prstGeom>
          <a:gradFill flip="none" rotWithShape="1">
            <a:gsLst>
              <a:gs pos="0">
                <a:srgbClr val="870507">
                  <a:shade val="30000"/>
                  <a:satMod val="115000"/>
                </a:srgbClr>
              </a:gs>
              <a:gs pos="50000">
                <a:srgbClr val="870507">
                  <a:shade val="67500"/>
                  <a:satMod val="115000"/>
                </a:srgbClr>
              </a:gs>
              <a:gs pos="100000">
                <a:srgbClr val="870507">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Rectangle: Rounded Corners 1">
            <a:hlinkHover r:id="rId5" action="ppaction://hlinksldjump"/>
            <a:extLst>
              <a:ext uri="{FF2B5EF4-FFF2-40B4-BE49-F238E27FC236}">
                <a16:creationId xmlns:a16="http://schemas.microsoft.com/office/drawing/2014/main" id="{1E89CE78-46D5-D8EB-1A0E-0DA22C1CD915}"/>
              </a:ext>
            </a:extLst>
          </p:cNvPr>
          <p:cNvSpPr/>
          <p:nvPr/>
        </p:nvSpPr>
        <p:spPr>
          <a:xfrm>
            <a:off x="1075601" y="1715159"/>
            <a:ext cx="2759969" cy="3441041"/>
          </a:xfrm>
          <a:prstGeom prst="roundRect">
            <a:avLst/>
          </a:prstGeom>
          <a:gradFill flip="none" rotWithShape="1">
            <a:gsLst>
              <a:gs pos="0">
                <a:srgbClr val="858D92">
                  <a:shade val="30000"/>
                  <a:satMod val="115000"/>
                </a:srgbClr>
              </a:gs>
              <a:gs pos="50000">
                <a:srgbClr val="858D92">
                  <a:shade val="67500"/>
                  <a:satMod val="115000"/>
                </a:srgbClr>
              </a:gs>
              <a:gs pos="100000">
                <a:srgbClr val="858D92">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 name="Rectangle: Rounded Corners 2">
            <a:hlinkHover r:id="rId6" action="ppaction://hlinksldjump"/>
            <a:extLst>
              <a:ext uri="{FF2B5EF4-FFF2-40B4-BE49-F238E27FC236}">
                <a16:creationId xmlns:a16="http://schemas.microsoft.com/office/drawing/2014/main" id="{09099CEF-6937-FC04-D243-DE751C811C6D}"/>
              </a:ext>
            </a:extLst>
          </p:cNvPr>
          <p:cNvSpPr/>
          <p:nvPr/>
        </p:nvSpPr>
        <p:spPr>
          <a:xfrm>
            <a:off x="4716015" y="1715159"/>
            <a:ext cx="2759969" cy="3441041"/>
          </a:xfrm>
          <a:prstGeom prst="roundRect">
            <a:avLst/>
          </a:prstGeom>
          <a:gradFill flip="none" rotWithShape="1">
            <a:gsLst>
              <a:gs pos="0">
                <a:srgbClr val="57493B">
                  <a:shade val="30000"/>
                  <a:satMod val="115000"/>
                </a:srgbClr>
              </a:gs>
              <a:gs pos="50000">
                <a:srgbClr val="57493B">
                  <a:shade val="67500"/>
                  <a:satMod val="115000"/>
                </a:srgbClr>
              </a:gs>
              <a:gs pos="100000">
                <a:srgbClr val="57493B">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4" name="Picture 3">
            <a:extLst>
              <a:ext uri="{FF2B5EF4-FFF2-40B4-BE49-F238E27FC236}">
                <a16:creationId xmlns:a16="http://schemas.microsoft.com/office/drawing/2014/main" id="{B7E29B11-AB5C-C4A9-6013-A16B302E8A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01" y="680952"/>
            <a:ext cx="1790993" cy="3350947"/>
          </a:xfrm>
          <a:prstGeom prst="rect">
            <a:avLst/>
          </a:prstGeom>
        </p:spPr>
      </p:pic>
      <p:pic>
        <p:nvPicPr>
          <p:cNvPr id="8" name="Picture 7">
            <a:extLst>
              <a:ext uri="{FF2B5EF4-FFF2-40B4-BE49-F238E27FC236}">
                <a16:creationId xmlns:a16="http://schemas.microsoft.com/office/drawing/2014/main" id="{1548849E-DAEF-FF48-F54F-F852CA105DA9}"/>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4555377" y="680952"/>
            <a:ext cx="2580290" cy="3323053"/>
          </a:xfrm>
          <a:prstGeom prst="rect">
            <a:avLst/>
          </a:prstGeom>
        </p:spPr>
      </p:pic>
      <p:pic>
        <p:nvPicPr>
          <p:cNvPr id="10" name="Picture 9">
            <a:extLst>
              <a:ext uri="{FF2B5EF4-FFF2-40B4-BE49-F238E27FC236}">
                <a16:creationId xmlns:a16="http://schemas.microsoft.com/office/drawing/2014/main" id="{D4568C97-0712-5E7C-B7FF-10AC039A6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5532" y="612606"/>
            <a:ext cx="1505798" cy="3527867"/>
          </a:xfrm>
          <a:prstGeom prst="rect">
            <a:avLst/>
          </a:prstGeom>
        </p:spPr>
      </p:pic>
      <p:sp>
        <p:nvSpPr>
          <p:cNvPr id="7" name="Rectangle: Rounded Corners 6">
            <a:hlinkHover r:id="rId10" action="ppaction://hlinksldjump"/>
            <a:extLst>
              <a:ext uri="{FF2B5EF4-FFF2-40B4-BE49-F238E27FC236}">
                <a16:creationId xmlns:a16="http://schemas.microsoft.com/office/drawing/2014/main" id="{91DD8123-A399-5F05-EFE6-081CB3AC627E}"/>
              </a:ext>
            </a:extLst>
          </p:cNvPr>
          <p:cNvSpPr/>
          <p:nvPr/>
        </p:nvSpPr>
        <p:spPr>
          <a:xfrm>
            <a:off x="12455597" y="1788521"/>
            <a:ext cx="2759969" cy="3441041"/>
          </a:xfrm>
          <a:prstGeom prst="roundRect">
            <a:avLst/>
          </a:prstGeom>
          <a:gradFill flip="none" rotWithShape="1">
            <a:gsLst>
              <a:gs pos="0">
                <a:srgbClr val="3D657B">
                  <a:shade val="30000"/>
                  <a:satMod val="115000"/>
                </a:srgbClr>
              </a:gs>
              <a:gs pos="50000">
                <a:srgbClr val="3D657B">
                  <a:shade val="67500"/>
                  <a:satMod val="115000"/>
                </a:srgbClr>
              </a:gs>
              <a:gs pos="100000">
                <a:srgbClr val="3D657B">
                  <a:shade val="100000"/>
                  <a:satMod val="115000"/>
                </a:srgbClr>
              </a:gs>
            </a:gsLst>
            <a:lin ang="189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3D4E"/>
              </a:solidFill>
            </a:endParaRPr>
          </a:p>
        </p:txBody>
      </p:sp>
      <p:sp>
        <p:nvSpPr>
          <p:cNvPr id="9" name="Rectangle: Rounded Corners 8">
            <a:hlinkHover r:id="rId11" action="ppaction://hlinksldjump"/>
            <a:extLst>
              <a:ext uri="{FF2B5EF4-FFF2-40B4-BE49-F238E27FC236}">
                <a16:creationId xmlns:a16="http://schemas.microsoft.com/office/drawing/2014/main" id="{52F3493E-C412-3A47-A802-CCFEAB15B4C4}"/>
              </a:ext>
            </a:extLst>
          </p:cNvPr>
          <p:cNvSpPr/>
          <p:nvPr/>
        </p:nvSpPr>
        <p:spPr>
          <a:xfrm>
            <a:off x="19812625" y="1788521"/>
            <a:ext cx="2759969" cy="3441041"/>
          </a:xfrm>
          <a:prstGeom prst="roundRect">
            <a:avLst/>
          </a:prstGeom>
          <a:gradFill flip="none" rotWithShape="1">
            <a:gsLst>
              <a:gs pos="0">
                <a:srgbClr val="6289A3">
                  <a:shade val="30000"/>
                  <a:satMod val="115000"/>
                </a:srgbClr>
              </a:gs>
              <a:gs pos="50000">
                <a:srgbClr val="6289A3">
                  <a:shade val="67500"/>
                  <a:satMod val="115000"/>
                </a:srgbClr>
              </a:gs>
              <a:gs pos="100000">
                <a:srgbClr val="6289A3">
                  <a:shade val="100000"/>
                  <a:satMod val="115000"/>
                </a:srgbClr>
              </a:gs>
            </a:gsLst>
            <a:lin ang="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ectangle: Rounded Corners 11">
            <a:hlinkHover r:id="rId12" action="ppaction://hlinksldjump"/>
            <a:extLst>
              <a:ext uri="{FF2B5EF4-FFF2-40B4-BE49-F238E27FC236}">
                <a16:creationId xmlns:a16="http://schemas.microsoft.com/office/drawing/2014/main" id="{13A7F02D-4B9F-29A7-E812-7ED707AE71E3}"/>
              </a:ext>
            </a:extLst>
          </p:cNvPr>
          <p:cNvSpPr/>
          <p:nvPr/>
        </p:nvSpPr>
        <p:spPr>
          <a:xfrm>
            <a:off x="16096011" y="1788521"/>
            <a:ext cx="2759969" cy="3441041"/>
          </a:xfrm>
          <a:prstGeom prst="roundRect">
            <a:avLst/>
          </a:prstGeom>
          <a:gradFill flip="none" rotWithShape="1">
            <a:gsLst>
              <a:gs pos="0">
                <a:srgbClr val="927A68">
                  <a:shade val="30000"/>
                  <a:satMod val="115000"/>
                </a:srgbClr>
              </a:gs>
              <a:gs pos="50000">
                <a:srgbClr val="927A68">
                  <a:shade val="67500"/>
                  <a:satMod val="115000"/>
                </a:srgbClr>
              </a:gs>
              <a:gs pos="100000">
                <a:srgbClr val="927A68">
                  <a:shade val="100000"/>
                  <a:satMod val="115000"/>
                </a:srgbClr>
              </a:gs>
            </a:gsLst>
            <a:lin ang="13500000" scaled="1"/>
            <a:tileRect/>
          </a:gradFill>
          <a:ln>
            <a:noFill/>
          </a:ln>
          <a:effectLst>
            <a:outerShdw blurRad="88900" dist="38100" algn="l"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13" name="Picture 12">
            <a:hlinkHover r:id="rId10" action="ppaction://hlinksldjump"/>
            <a:extLst>
              <a:ext uri="{FF2B5EF4-FFF2-40B4-BE49-F238E27FC236}">
                <a16:creationId xmlns:a16="http://schemas.microsoft.com/office/drawing/2014/main" id="{E36AEBF6-05BD-DE38-00DB-C1716E3947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24930" y="890654"/>
            <a:ext cx="1398631" cy="3050372"/>
          </a:xfrm>
          <a:prstGeom prst="rect">
            <a:avLst/>
          </a:prstGeom>
        </p:spPr>
      </p:pic>
      <p:pic>
        <p:nvPicPr>
          <p:cNvPr id="14" name="Picture 13">
            <a:hlinkHover r:id="rId12" action="ppaction://hlinksldjump"/>
            <a:extLst>
              <a:ext uri="{FF2B5EF4-FFF2-40B4-BE49-F238E27FC236}">
                <a16:creationId xmlns:a16="http://schemas.microsoft.com/office/drawing/2014/main" id="{F1360025-20C6-BC0D-88F5-E2D68CE71B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226541" y="890654"/>
            <a:ext cx="1719090" cy="3232940"/>
          </a:xfrm>
          <a:prstGeom prst="rect">
            <a:avLst/>
          </a:prstGeom>
        </p:spPr>
      </p:pic>
      <p:sp>
        <p:nvSpPr>
          <p:cNvPr id="21" name="Rectangle: Rounded Corners 20">
            <a:hlinkClick r:id="rId4" action="ppaction://hlinksldjump"/>
            <a:extLst>
              <a:ext uri="{FF2B5EF4-FFF2-40B4-BE49-F238E27FC236}">
                <a16:creationId xmlns:a16="http://schemas.microsoft.com/office/drawing/2014/main" id="{AD2F69E2-B600-8E2C-0407-7373B929E4DD}"/>
              </a:ext>
            </a:extLst>
          </p:cNvPr>
          <p:cNvSpPr/>
          <p:nvPr/>
        </p:nvSpPr>
        <p:spPr>
          <a:xfrm>
            <a:off x="8345070" y="1549072"/>
            <a:ext cx="3215657" cy="3746498"/>
          </a:xfrm>
          <a:prstGeom prst="round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hlinkHover r:id="rId11" action="ppaction://hlinksldjump"/>
            <a:extLst>
              <a:ext uri="{FF2B5EF4-FFF2-40B4-BE49-F238E27FC236}">
                <a16:creationId xmlns:a16="http://schemas.microsoft.com/office/drawing/2014/main" id="{05B6713C-3AE3-1195-4314-464C8D9983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812625" y="988911"/>
            <a:ext cx="2226455" cy="3036425"/>
          </a:xfrm>
          <a:prstGeom prst="rect">
            <a:avLst/>
          </a:prstGeom>
        </p:spPr>
      </p:pic>
      <p:pic>
        <p:nvPicPr>
          <p:cNvPr id="20" name="Picture 19">
            <a:extLst>
              <a:ext uri="{FF2B5EF4-FFF2-40B4-BE49-F238E27FC236}">
                <a16:creationId xmlns:a16="http://schemas.microsoft.com/office/drawing/2014/main" id="{83AC199A-F70F-4B2B-614A-113BBDBEC4C4}"/>
              </a:ext>
            </a:extLst>
          </p:cNvPr>
          <p:cNvPicPr>
            <a:picLocks noChangeAspect="1"/>
          </p:cNvPicPr>
          <p:nvPr/>
        </p:nvPicPr>
        <p:blipFill rotWithShape="1">
          <a:blip r:embed="rId16">
            <a:extLst>
              <a:ext uri="{28A0092B-C50C-407E-A947-70E740481C1C}">
                <a14:useLocalDpi xmlns:a14="http://schemas.microsoft.com/office/drawing/2010/main" val="0"/>
              </a:ext>
            </a:extLst>
          </a:blip>
          <a:srcRect b="40060"/>
          <a:stretch/>
        </p:blipFill>
        <p:spPr>
          <a:xfrm>
            <a:off x="5856144" y="44450"/>
            <a:ext cx="1484151" cy="307652"/>
          </a:xfrm>
          <a:prstGeom prst="rect">
            <a:avLst/>
          </a:prstGeom>
        </p:spPr>
      </p:pic>
      <p:sp>
        <p:nvSpPr>
          <p:cNvPr id="22" name="TextBox 21">
            <a:extLst>
              <a:ext uri="{FF2B5EF4-FFF2-40B4-BE49-F238E27FC236}">
                <a16:creationId xmlns:a16="http://schemas.microsoft.com/office/drawing/2014/main" id="{6BB8B4B7-CD31-29B0-FBCE-7FB6DE97D1C2}"/>
              </a:ext>
            </a:extLst>
          </p:cNvPr>
          <p:cNvSpPr txBox="1"/>
          <p:nvPr/>
        </p:nvSpPr>
        <p:spPr>
          <a:xfrm>
            <a:off x="5696680" y="342398"/>
            <a:ext cx="2087468" cy="338554"/>
          </a:xfrm>
          <a:prstGeom prst="rect">
            <a:avLst/>
          </a:prstGeom>
          <a:noFill/>
        </p:spPr>
        <p:txBody>
          <a:bodyPr wrap="square" rtlCol="0">
            <a:spAutoFit/>
          </a:bodyPr>
          <a:lstStyle/>
          <a:p>
            <a:r>
              <a:rPr lang="en-GB" sz="1600" b="1" dirty="0">
                <a:ln>
                  <a:solidFill>
                    <a:srgbClr val="3EC2AD"/>
                  </a:solidFill>
                </a:ln>
                <a:solidFill>
                  <a:srgbClr val="3EC2AD"/>
                </a:solidFill>
                <a:latin typeface="Engravers MT" panose="02090707080505020304" pitchFamily="18" charset="0"/>
              </a:rPr>
              <a:t>EVOLUTION</a:t>
            </a:r>
          </a:p>
        </p:txBody>
      </p:sp>
      <p:pic>
        <p:nvPicPr>
          <p:cNvPr id="24" name="Picture 23">
            <a:hlinkClick r:id="rId17" action="ppaction://hlinksldjump"/>
            <a:extLst>
              <a:ext uri="{FF2B5EF4-FFF2-40B4-BE49-F238E27FC236}">
                <a16:creationId xmlns:a16="http://schemas.microsoft.com/office/drawing/2014/main" id="{79A5FDC8-5BA0-4C89-8805-4CDDB19AA2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11186425" y="6006122"/>
            <a:ext cx="928984" cy="774773"/>
          </a:xfrm>
          <a:prstGeom prst="rect">
            <a:avLst/>
          </a:prstGeom>
        </p:spPr>
      </p:pic>
      <p:pic>
        <p:nvPicPr>
          <p:cNvPr id="25" name="Picture 24">
            <a:extLst>
              <a:ext uri="{FF2B5EF4-FFF2-40B4-BE49-F238E27FC236}">
                <a16:creationId xmlns:a16="http://schemas.microsoft.com/office/drawing/2014/main" id="{1EB1B7DC-5B9B-95FC-2981-3BF9F47749E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09740" y="-892"/>
            <a:ext cx="566672" cy="682737"/>
          </a:xfrm>
          <a:prstGeom prst="rect">
            <a:avLst/>
          </a:prstGeom>
        </p:spPr>
      </p:pic>
      <p:pic>
        <p:nvPicPr>
          <p:cNvPr id="18" name="Picture 17">
            <a:hlinkClick r:id="rId20" action="ppaction://hlinksldjump"/>
            <a:extLst>
              <a:ext uri="{FF2B5EF4-FFF2-40B4-BE49-F238E27FC236}">
                <a16:creationId xmlns:a16="http://schemas.microsoft.com/office/drawing/2014/main" id="{FA1836FE-7C83-7A48-9A70-519C5DCD3C5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699" y="96116"/>
            <a:ext cx="647322" cy="584836"/>
          </a:xfrm>
          <a:prstGeom prst="rect">
            <a:avLst/>
          </a:prstGeom>
        </p:spPr>
      </p:pic>
      <p:sp>
        <p:nvSpPr>
          <p:cNvPr id="19" name="TextBox 18">
            <a:extLst>
              <a:ext uri="{FF2B5EF4-FFF2-40B4-BE49-F238E27FC236}">
                <a16:creationId xmlns:a16="http://schemas.microsoft.com/office/drawing/2014/main" id="{4C7C34AB-5CEE-DE9C-A295-D6333CFAA024}"/>
              </a:ext>
            </a:extLst>
          </p:cNvPr>
          <p:cNvSpPr txBox="1"/>
          <p:nvPr/>
        </p:nvSpPr>
        <p:spPr>
          <a:xfrm>
            <a:off x="19724" y="590858"/>
            <a:ext cx="2419652" cy="369332"/>
          </a:xfrm>
          <a:prstGeom prst="rect">
            <a:avLst/>
          </a:prstGeom>
          <a:noFill/>
        </p:spPr>
        <p:txBody>
          <a:bodyPr wrap="square" rtlCol="0">
            <a:spAutoFit/>
          </a:bodyPr>
          <a:lstStyle/>
          <a:p>
            <a:pPr algn="just"/>
            <a:r>
              <a:rPr lang="en-GB" b="1" dirty="0">
                <a:solidFill>
                  <a:srgbClr val="DADADA"/>
                </a:solidFill>
              </a:rPr>
              <a:t>HOME</a:t>
            </a:r>
          </a:p>
        </p:txBody>
      </p:sp>
      <p:pic>
        <p:nvPicPr>
          <p:cNvPr id="16" name="Picture 15">
            <a:extLst>
              <a:ext uri="{FF2B5EF4-FFF2-40B4-BE49-F238E27FC236}">
                <a16:creationId xmlns:a16="http://schemas.microsoft.com/office/drawing/2014/main" id="{490EFCAA-E1ED-7706-3B2D-5250F23B24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55738" y="4014154"/>
            <a:ext cx="2260661" cy="1069879"/>
          </a:xfrm>
          <a:prstGeom prst="rect">
            <a:avLst/>
          </a:prstGeom>
        </p:spPr>
      </p:pic>
      <p:pic>
        <p:nvPicPr>
          <p:cNvPr id="27" name="Picture 26">
            <a:extLst>
              <a:ext uri="{FF2B5EF4-FFF2-40B4-BE49-F238E27FC236}">
                <a16:creationId xmlns:a16="http://schemas.microsoft.com/office/drawing/2014/main" id="{AC7DC2D5-724F-B642-4EB7-11B28ED0F5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98624" y="3863432"/>
            <a:ext cx="1735265" cy="821525"/>
          </a:xfrm>
          <a:prstGeom prst="rect">
            <a:avLst/>
          </a:prstGeom>
        </p:spPr>
      </p:pic>
      <p:pic>
        <p:nvPicPr>
          <p:cNvPr id="11" name="Picture 10">
            <a:extLst>
              <a:ext uri="{FF2B5EF4-FFF2-40B4-BE49-F238E27FC236}">
                <a16:creationId xmlns:a16="http://schemas.microsoft.com/office/drawing/2014/main" id="{A7813017-8955-C25B-629E-6CFAA48AF3F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69799" y="3801232"/>
            <a:ext cx="1908795" cy="911619"/>
          </a:xfrm>
          <a:prstGeom prst="rect">
            <a:avLst/>
          </a:prstGeom>
        </p:spPr>
      </p:pic>
      <p:sp>
        <p:nvSpPr>
          <p:cNvPr id="23" name="TextBox 22">
            <a:extLst>
              <a:ext uri="{FF2B5EF4-FFF2-40B4-BE49-F238E27FC236}">
                <a16:creationId xmlns:a16="http://schemas.microsoft.com/office/drawing/2014/main" id="{3A62713D-1092-D71C-1D62-EAAFB17D7BC9}"/>
              </a:ext>
            </a:extLst>
          </p:cNvPr>
          <p:cNvSpPr txBox="1"/>
          <p:nvPr/>
        </p:nvSpPr>
        <p:spPr>
          <a:xfrm>
            <a:off x="4487636" y="6536551"/>
            <a:ext cx="3216728" cy="276999"/>
          </a:xfrm>
          <a:prstGeom prst="rect">
            <a:avLst/>
          </a:prstGeom>
          <a:noFill/>
        </p:spPr>
        <p:txBody>
          <a:bodyPr wrap="square" rtlCol="0">
            <a:spAutoFit/>
          </a:bodyPr>
          <a:lstStyle/>
          <a:p>
            <a:pPr algn="ctr"/>
            <a:r>
              <a:rPr lang="en-GB" sz="1200" dirty="0" err="1">
                <a:solidFill>
                  <a:schemeClr val="bg1">
                    <a:lumMod val="50000"/>
                  </a:schemeClr>
                </a:solidFill>
                <a:latin typeface="Berlin Sans FB Demi" panose="020E0802020502020306" pitchFamily="34" charset="0"/>
              </a:rPr>
              <a:t>Denuwan</a:t>
            </a:r>
            <a:r>
              <a:rPr lang="en-GB" sz="1200" dirty="0">
                <a:solidFill>
                  <a:schemeClr val="bg1">
                    <a:lumMod val="50000"/>
                  </a:schemeClr>
                </a:solidFill>
                <a:latin typeface="Berlin Sans FB Demi" panose="020E0802020502020306" pitchFamily="34" charset="0"/>
              </a:rPr>
              <a:t>(WHDR) creation</a:t>
            </a:r>
          </a:p>
        </p:txBody>
      </p:sp>
    </p:spTree>
    <p:extLst>
      <p:ext uri="{BB962C8B-B14F-4D97-AF65-F5344CB8AC3E}">
        <p14:creationId xmlns:p14="http://schemas.microsoft.com/office/powerpoint/2010/main" val="2370821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TotalTime>
  <Words>8024</Words>
  <Application>Microsoft Office PowerPoint</Application>
  <PresentationFormat>Widescreen</PresentationFormat>
  <Paragraphs>481</Paragraphs>
  <Slides>49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Agency FB</vt:lpstr>
      <vt:lpstr>Arial</vt:lpstr>
      <vt:lpstr>Berlin Sans FB Demi</vt:lpstr>
      <vt:lpstr>Calibri</vt:lpstr>
      <vt:lpstr>Calibri Light</vt:lpstr>
      <vt:lpstr>Engravers MT</vt:lpstr>
      <vt:lpstr>Google Sans</vt:lpstr>
      <vt:lpstr>Montserrat</vt:lpstr>
      <vt:lpstr>Nirmala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H D R</dc:creator>
  <cp:lastModifiedBy>WH DR</cp:lastModifiedBy>
  <cp:revision>30</cp:revision>
  <dcterms:created xsi:type="dcterms:W3CDTF">2023-06-11T06:05:13Z</dcterms:created>
  <dcterms:modified xsi:type="dcterms:W3CDTF">2024-02-12T00:49:13Z</dcterms:modified>
</cp:coreProperties>
</file>